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0243463" cy="42845038"/>
  <p:notesSz cx="6858000" cy="9144000"/>
  <p:defaultTextStyle>
    <a:defPPr>
      <a:defRPr lang="th-TH"/>
    </a:defPPr>
    <a:lvl1pPr marL="0" algn="l" defTabSz="4176431" rtl="0" eaLnBrk="1" latinLnBrk="0" hangingPunct="1">
      <a:defRPr sz="12800" kern="1200">
        <a:solidFill>
          <a:schemeClr val="tx1"/>
        </a:solidFill>
        <a:latin typeface="+mn-lt"/>
        <a:ea typeface="+mn-ea"/>
        <a:cs typeface="+mn-cs"/>
      </a:defRPr>
    </a:lvl1pPr>
    <a:lvl2pPr marL="2088215" algn="l" defTabSz="4176431" rtl="0" eaLnBrk="1" latinLnBrk="0" hangingPunct="1">
      <a:defRPr sz="12800" kern="1200">
        <a:solidFill>
          <a:schemeClr val="tx1"/>
        </a:solidFill>
        <a:latin typeface="+mn-lt"/>
        <a:ea typeface="+mn-ea"/>
        <a:cs typeface="+mn-cs"/>
      </a:defRPr>
    </a:lvl2pPr>
    <a:lvl3pPr marL="4176431" algn="l" defTabSz="4176431" rtl="0" eaLnBrk="1" latinLnBrk="0" hangingPunct="1">
      <a:defRPr sz="12800" kern="1200">
        <a:solidFill>
          <a:schemeClr val="tx1"/>
        </a:solidFill>
        <a:latin typeface="+mn-lt"/>
        <a:ea typeface="+mn-ea"/>
        <a:cs typeface="+mn-cs"/>
      </a:defRPr>
    </a:lvl3pPr>
    <a:lvl4pPr marL="6264646" algn="l" defTabSz="4176431" rtl="0" eaLnBrk="1" latinLnBrk="0" hangingPunct="1">
      <a:defRPr sz="12800" kern="1200">
        <a:solidFill>
          <a:schemeClr val="tx1"/>
        </a:solidFill>
        <a:latin typeface="+mn-lt"/>
        <a:ea typeface="+mn-ea"/>
        <a:cs typeface="+mn-cs"/>
      </a:defRPr>
    </a:lvl4pPr>
    <a:lvl5pPr marL="8352861" algn="l" defTabSz="4176431" rtl="0" eaLnBrk="1" latinLnBrk="0" hangingPunct="1">
      <a:defRPr sz="12800" kern="1200">
        <a:solidFill>
          <a:schemeClr val="tx1"/>
        </a:solidFill>
        <a:latin typeface="+mn-lt"/>
        <a:ea typeface="+mn-ea"/>
        <a:cs typeface="+mn-cs"/>
      </a:defRPr>
    </a:lvl5pPr>
    <a:lvl6pPr marL="10441076" algn="l" defTabSz="4176431" rtl="0" eaLnBrk="1" latinLnBrk="0" hangingPunct="1">
      <a:defRPr sz="12800" kern="1200">
        <a:solidFill>
          <a:schemeClr val="tx1"/>
        </a:solidFill>
        <a:latin typeface="+mn-lt"/>
        <a:ea typeface="+mn-ea"/>
        <a:cs typeface="+mn-cs"/>
      </a:defRPr>
    </a:lvl6pPr>
    <a:lvl7pPr marL="12529292" algn="l" defTabSz="4176431" rtl="0" eaLnBrk="1" latinLnBrk="0" hangingPunct="1">
      <a:defRPr sz="12800" kern="1200">
        <a:solidFill>
          <a:schemeClr val="tx1"/>
        </a:solidFill>
        <a:latin typeface="+mn-lt"/>
        <a:ea typeface="+mn-ea"/>
        <a:cs typeface="+mn-cs"/>
      </a:defRPr>
    </a:lvl7pPr>
    <a:lvl8pPr marL="14617507" algn="l" defTabSz="4176431" rtl="0" eaLnBrk="1" latinLnBrk="0" hangingPunct="1">
      <a:defRPr sz="12800" kern="1200">
        <a:solidFill>
          <a:schemeClr val="tx1"/>
        </a:solidFill>
        <a:latin typeface="+mn-lt"/>
        <a:ea typeface="+mn-ea"/>
        <a:cs typeface="+mn-cs"/>
      </a:defRPr>
    </a:lvl8pPr>
    <a:lvl9pPr marL="16705722" algn="l" defTabSz="4176431" rtl="0" eaLnBrk="1" latinLnBrk="0" hangingPunct="1">
      <a:defRPr sz="12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95">
          <p15:clr>
            <a:srgbClr val="A4A3A4"/>
          </p15:clr>
        </p15:guide>
        <p15:guide id="2" pos="952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66"/>
    <a:srgbClr val="FFFF99"/>
    <a:srgbClr val="FF6600"/>
    <a:srgbClr val="700000"/>
    <a:srgbClr val="EAEAEA"/>
    <a:srgbClr val="640000"/>
    <a:srgbClr val="3E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590" autoAdjust="0"/>
  </p:normalViewPr>
  <p:slideViewPr>
    <p:cSldViewPr>
      <p:cViewPr>
        <p:scale>
          <a:sx n="40" d="100"/>
          <a:sy n="40" d="100"/>
        </p:scale>
        <p:origin x="114" y="54"/>
      </p:cViewPr>
      <p:guideLst>
        <p:guide orient="horz" pos="13495"/>
        <p:guide pos="9526"/>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h-TH"/>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2CF42B-7A90-445E-AECD-A4BA19DAEF86}" type="datetimeFigureOut">
              <a:rPr lang="th-TH" smtClean="0"/>
              <a:pPr/>
              <a:t>23/04/58</a:t>
            </a:fld>
            <a:endParaRPr lang="th-TH"/>
          </a:p>
        </p:txBody>
      </p:sp>
      <p:sp>
        <p:nvSpPr>
          <p:cNvPr id="4" name="Slide Image Placeholder 3"/>
          <p:cNvSpPr>
            <a:spLocks noGrp="1" noRot="1" noChangeAspect="1"/>
          </p:cNvSpPr>
          <p:nvPr>
            <p:ph type="sldImg" idx="2"/>
          </p:nvPr>
        </p:nvSpPr>
        <p:spPr>
          <a:xfrm>
            <a:off x="2219325" y="685800"/>
            <a:ext cx="2419350" cy="3429000"/>
          </a:xfrm>
          <a:prstGeom prst="rect">
            <a:avLst/>
          </a:prstGeom>
          <a:noFill/>
          <a:ln w="12700">
            <a:solidFill>
              <a:prstClr val="black"/>
            </a:solidFill>
          </a:ln>
        </p:spPr>
        <p:txBody>
          <a:bodyPr vert="horz" lIns="91440" tIns="45720" rIns="91440" bIns="45720" rtlCol="0" anchor="ctr"/>
          <a:lstStyle/>
          <a:p>
            <a:endParaRPr lang="th-TH"/>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h-TH"/>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9A2330-1425-4926-B008-C234D9DB821A}" type="slidenum">
              <a:rPr lang="th-TH" smtClean="0"/>
              <a:pPr/>
              <a:t>‹#›</a:t>
            </a:fld>
            <a:endParaRPr lang="th-TH"/>
          </a:p>
        </p:txBody>
      </p:sp>
    </p:spTree>
    <p:extLst>
      <p:ext uri="{BB962C8B-B14F-4D97-AF65-F5344CB8AC3E}">
        <p14:creationId xmlns:p14="http://schemas.microsoft.com/office/powerpoint/2010/main" val="1785956126"/>
      </p:ext>
    </p:extLst>
  </p:cSld>
  <p:clrMap bg1="lt1" tx1="dk1" bg2="lt2" tx2="dk2" accent1="accent1" accent2="accent2" accent3="accent3" accent4="accent4" accent5="accent5" accent6="accent6" hlink="hlink" folHlink="folHlink"/>
  <p:notesStyle>
    <a:lvl1pPr marL="0" algn="l" defTabSz="4176431" rtl="0" eaLnBrk="1" latinLnBrk="0" hangingPunct="1">
      <a:defRPr sz="8200" kern="1200">
        <a:solidFill>
          <a:schemeClr val="tx1"/>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th-TH" sz="3600" dirty="0"/>
          </a:p>
        </p:txBody>
      </p:sp>
      <p:sp>
        <p:nvSpPr>
          <p:cNvPr id="4" name="Slide Number Placeholder 3"/>
          <p:cNvSpPr>
            <a:spLocks noGrp="1"/>
          </p:cNvSpPr>
          <p:nvPr>
            <p:ph type="sldNum" sz="quarter" idx="10"/>
          </p:nvPr>
        </p:nvSpPr>
        <p:spPr/>
        <p:txBody>
          <a:bodyPr/>
          <a:lstStyle/>
          <a:p>
            <a:fld id="{5A9A2330-1425-4926-B008-C234D9DB821A}" type="slidenum">
              <a:rPr lang="th-TH" smtClean="0"/>
              <a:pPr/>
              <a:t>1</a:t>
            </a:fld>
            <a:endParaRPr lang="th-TH"/>
          </a:p>
        </p:txBody>
      </p:sp>
    </p:spTree>
    <p:extLst>
      <p:ext uri="{BB962C8B-B14F-4D97-AF65-F5344CB8AC3E}">
        <p14:creationId xmlns:p14="http://schemas.microsoft.com/office/powerpoint/2010/main" val="1537317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68260" y="13309735"/>
            <a:ext cx="25706944" cy="9183913"/>
          </a:xfrm>
        </p:spPr>
        <p:txBody>
          <a:bodyPr/>
          <a:lstStyle/>
          <a:p>
            <a:r>
              <a:rPr lang="en-US" smtClean="0"/>
              <a:t>Click to edit Master title style</a:t>
            </a:r>
            <a:endParaRPr lang="th-TH"/>
          </a:p>
        </p:txBody>
      </p:sp>
      <p:sp>
        <p:nvSpPr>
          <p:cNvPr id="3" name="Subtitle 2"/>
          <p:cNvSpPr>
            <a:spLocks noGrp="1"/>
          </p:cNvSpPr>
          <p:nvPr>
            <p:ph type="subTitle" idx="1"/>
          </p:nvPr>
        </p:nvSpPr>
        <p:spPr>
          <a:xfrm>
            <a:off x="4536520" y="24278855"/>
            <a:ext cx="21170424" cy="10949287"/>
          </a:xfrm>
        </p:spPr>
        <p:txBody>
          <a:bodyPr/>
          <a:lstStyle>
            <a:lvl1pPr marL="0" indent="0" algn="ctr">
              <a:buNone/>
              <a:defRPr>
                <a:solidFill>
                  <a:schemeClr val="tx1">
                    <a:tint val="75000"/>
                  </a:schemeClr>
                </a:solidFill>
              </a:defRPr>
            </a:lvl1pPr>
            <a:lvl2pPr marL="2088215" indent="0" algn="ctr">
              <a:buNone/>
              <a:defRPr>
                <a:solidFill>
                  <a:schemeClr val="tx1">
                    <a:tint val="75000"/>
                  </a:schemeClr>
                </a:solidFill>
              </a:defRPr>
            </a:lvl2pPr>
            <a:lvl3pPr marL="4176431" indent="0" algn="ctr">
              <a:buNone/>
              <a:defRPr>
                <a:solidFill>
                  <a:schemeClr val="tx1">
                    <a:tint val="75000"/>
                  </a:schemeClr>
                </a:solidFill>
              </a:defRPr>
            </a:lvl3pPr>
            <a:lvl4pPr marL="6264646" indent="0" algn="ctr">
              <a:buNone/>
              <a:defRPr>
                <a:solidFill>
                  <a:schemeClr val="tx1">
                    <a:tint val="75000"/>
                  </a:schemeClr>
                </a:solidFill>
              </a:defRPr>
            </a:lvl4pPr>
            <a:lvl5pPr marL="8352861" indent="0" algn="ctr">
              <a:buNone/>
              <a:defRPr>
                <a:solidFill>
                  <a:schemeClr val="tx1">
                    <a:tint val="75000"/>
                  </a:schemeClr>
                </a:solidFill>
              </a:defRPr>
            </a:lvl5pPr>
            <a:lvl6pPr marL="10441076" indent="0" algn="ctr">
              <a:buNone/>
              <a:defRPr>
                <a:solidFill>
                  <a:schemeClr val="tx1">
                    <a:tint val="75000"/>
                  </a:schemeClr>
                </a:solidFill>
              </a:defRPr>
            </a:lvl6pPr>
            <a:lvl7pPr marL="12529292" indent="0" algn="ctr">
              <a:buNone/>
              <a:defRPr>
                <a:solidFill>
                  <a:schemeClr val="tx1">
                    <a:tint val="75000"/>
                  </a:schemeClr>
                </a:solidFill>
              </a:defRPr>
            </a:lvl7pPr>
            <a:lvl8pPr marL="14617507" indent="0" algn="ctr">
              <a:buNone/>
              <a:defRPr>
                <a:solidFill>
                  <a:schemeClr val="tx1">
                    <a:tint val="75000"/>
                  </a:schemeClr>
                </a:solidFill>
              </a:defRPr>
            </a:lvl8pPr>
            <a:lvl9pPr marL="16705722" indent="0" algn="ctr">
              <a:buNone/>
              <a:defRPr>
                <a:solidFill>
                  <a:schemeClr val="tx1">
                    <a:tint val="75000"/>
                  </a:schemeClr>
                </a:solidFill>
              </a:defRPr>
            </a:lvl9pPr>
          </a:lstStyle>
          <a:p>
            <a:r>
              <a:rPr lang="en-US" smtClean="0"/>
              <a:t>Click to edit Master subtitle style</a:t>
            </a:r>
            <a:endParaRPr lang="th-TH"/>
          </a:p>
        </p:txBody>
      </p:sp>
      <p:sp>
        <p:nvSpPr>
          <p:cNvPr id="4" name="Date Placeholder 3"/>
          <p:cNvSpPr>
            <a:spLocks noGrp="1"/>
          </p:cNvSpPr>
          <p:nvPr>
            <p:ph type="dt" sz="half" idx="10"/>
          </p:nvPr>
        </p:nvSpPr>
        <p:spPr/>
        <p:txBody>
          <a:bodyPr/>
          <a:lstStyle/>
          <a:p>
            <a:fld id="{A1C5F95A-8CCE-4B26-8ECF-B886E925D0FD}" type="datetimeFigureOut">
              <a:rPr lang="th-TH" smtClean="0"/>
              <a:pPr/>
              <a:t>23/04/58</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th-TH"/>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4" name="Date Placeholder 3"/>
          <p:cNvSpPr>
            <a:spLocks noGrp="1"/>
          </p:cNvSpPr>
          <p:nvPr>
            <p:ph type="dt" sz="half" idx="10"/>
          </p:nvPr>
        </p:nvSpPr>
        <p:spPr/>
        <p:txBody>
          <a:bodyPr/>
          <a:lstStyle/>
          <a:p>
            <a:fld id="{A1C5F95A-8CCE-4B26-8ECF-B886E925D0FD}" type="datetimeFigureOut">
              <a:rPr lang="th-TH" smtClean="0"/>
              <a:pPr/>
              <a:t>23/04/58</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26511" y="1715791"/>
            <a:ext cx="6804779" cy="36557132"/>
          </a:xfrm>
        </p:spPr>
        <p:txBody>
          <a:bodyPr vert="eaVert"/>
          <a:lstStyle/>
          <a:p>
            <a:r>
              <a:rPr lang="en-US" smtClean="0"/>
              <a:t>Click to edit Master title style</a:t>
            </a:r>
            <a:endParaRPr lang="th-TH"/>
          </a:p>
        </p:txBody>
      </p:sp>
      <p:sp>
        <p:nvSpPr>
          <p:cNvPr id="3" name="Vertical Text Placeholder 2"/>
          <p:cNvSpPr>
            <a:spLocks noGrp="1"/>
          </p:cNvSpPr>
          <p:nvPr>
            <p:ph type="body" orient="vert" idx="1"/>
          </p:nvPr>
        </p:nvSpPr>
        <p:spPr>
          <a:xfrm>
            <a:off x="1512173" y="1715791"/>
            <a:ext cx="19910280" cy="3655713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4" name="Date Placeholder 3"/>
          <p:cNvSpPr>
            <a:spLocks noGrp="1"/>
          </p:cNvSpPr>
          <p:nvPr>
            <p:ph type="dt" sz="half" idx="10"/>
          </p:nvPr>
        </p:nvSpPr>
        <p:spPr/>
        <p:txBody>
          <a:bodyPr/>
          <a:lstStyle/>
          <a:p>
            <a:fld id="{A1C5F95A-8CCE-4B26-8ECF-B886E925D0FD}" type="datetimeFigureOut">
              <a:rPr lang="th-TH" smtClean="0"/>
              <a:pPr/>
              <a:t>23/04/58</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th-TH"/>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4" name="Date Placeholder 3"/>
          <p:cNvSpPr>
            <a:spLocks noGrp="1"/>
          </p:cNvSpPr>
          <p:nvPr>
            <p:ph type="dt" sz="half" idx="10"/>
          </p:nvPr>
        </p:nvSpPr>
        <p:spPr/>
        <p:txBody>
          <a:bodyPr/>
          <a:lstStyle/>
          <a:p>
            <a:fld id="{A1C5F95A-8CCE-4B26-8ECF-B886E925D0FD}" type="datetimeFigureOut">
              <a:rPr lang="th-TH" smtClean="0"/>
              <a:pPr/>
              <a:t>23/04/58</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89025" y="27531907"/>
            <a:ext cx="25706944" cy="8509501"/>
          </a:xfrm>
        </p:spPr>
        <p:txBody>
          <a:bodyPr anchor="t"/>
          <a:lstStyle>
            <a:lvl1pPr algn="l">
              <a:defRPr sz="18300" b="1" cap="all"/>
            </a:lvl1pPr>
          </a:lstStyle>
          <a:p>
            <a:r>
              <a:rPr lang="en-US" smtClean="0"/>
              <a:t>Click to edit Master title style</a:t>
            </a:r>
            <a:endParaRPr lang="th-TH"/>
          </a:p>
        </p:txBody>
      </p:sp>
      <p:sp>
        <p:nvSpPr>
          <p:cNvPr id="3" name="Text Placeholder 2"/>
          <p:cNvSpPr>
            <a:spLocks noGrp="1"/>
          </p:cNvSpPr>
          <p:nvPr>
            <p:ph type="body" idx="1"/>
          </p:nvPr>
        </p:nvSpPr>
        <p:spPr>
          <a:xfrm>
            <a:off x="2389025" y="18159558"/>
            <a:ext cx="25706944" cy="9372349"/>
          </a:xfrm>
        </p:spPr>
        <p:txBody>
          <a:bodyPr anchor="b"/>
          <a:lstStyle>
            <a:lvl1pPr marL="0" indent="0">
              <a:buNone/>
              <a:defRPr sz="9100">
                <a:solidFill>
                  <a:schemeClr val="tx1">
                    <a:tint val="75000"/>
                  </a:schemeClr>
                </a:solidFill>
              </a:defRPr>
            </a:lvl1pPr>
            <a:lvl2pPr marL="2088215" indent="0">
              <a:buNone/>
              <a:defRPr sz="8200">
                <a:solidFill>
                  <a:schemeClr val="tx1">
                    <a:tint val="75000"/>
                  </a:schemeClr>
                </a:solidFill>
              </a:defRPr>
            </a:lvl2pPr>
            <a:lvl3pPr marL="4176431" indent="0">
              <a:buNone/>
              <a:defRPr sz="7300">
                <a:solidFill>
                  <a:schemeClr val="tx1">
                    <a:tint val="75000"/>
                  </a:schemeClr>
                </a:solidFill>
              </a:defRPr>
            </a:lvl3pPr>
            <a:lvl4pPr marL="6264646" indent="0">
              <a:buNone/>
              <a:defRPr sz="6400">
                <a:solidFill>
                  <a:schemeClr val="tx1">
                    <a:tint val="75000"/>
                  </a:schemeClr>
                </a:solidFill>
              </a:defRPr>
            </a:lvl4pPr>
            <a:lvl5pPr marL="8352861" indent="0">
              <a:buNone/>
              <a:defRPr sz="6400">
                <a:solidFill>
                  <a:schemeClr val="tx1">
                    <a:tint val="75000"/>
                  </a:schemeClr>
                </a:solidFill>
              </a:defRPr>
            </a:lvl5pPr>
            <a:lvl6pPr marL="10441076" indent="0">
              <a:buNone/>
              <a:defRPr sz="6400">
                <a:solidFill>
                  <a:schemeClr val="tx1">
                    <a:tint val="75000"/>
                  </a:schemeClr>
                </a:solidFill>
              </a:defRPr>
            </a:lvl6pPr>
            <a:lvl7pPr marL="12529292" indent="0">
              <a:buNone/>
              <a:defRPr sz="6400">
                <a:solidFill>
                  <a:schemeClr val="tx1">
                    <a:tint val="75000"/>
                  </a:schemeClr>
                </a:solidFill>
              </a:defRPr>
            </a:lvl7pPr>
            <a:lvl8pPr marL="14617507" indent="0">
              <a:buNone/>
              <a:defRPr sz="6400">
                <a:solidFill>
                  <a:schemeClr val="tx1">
                    <a:tint val="75000"/>
                  </a:schemeClr>
                </a:solidFill>
              </a:defRPr>
            </a:lvl8pPr>
            <a:lvl9pPr marL="16705722"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C5F95A-8CCE-4B26-8ECF-B886E925D0FD}" type="datetimeFigureOut">
              <a:rPr lang="th-TH" smtClean="0"/>
              <a:pPr/>
              <a:t>23/04/58</a:t>
            </a:fld>
            <a:endParaRPr lang="th-TH"/>
          </a:p>
        </p:txBody>
      </p:sp>
      <p:sp>
        <p:nvSpPr>
          <p:cNvPr id="5" name="Footer Placeholder 4"/>
          <p:cNvSpPr>
            <a:spLocks noGrp="1"/>
          </p:cNvSpPr>
          <p:nvPr>
            <p:ph type="ftr" sz="quarter" idx="11"/>
          </p:nvPr>
        </p:nvSpPr>
        <p:spPr/>
        <p:txBody>
          <a:bodyPr/>
          <a:lstStyle/>
          <a:p>
            <a:endParaRPr lang="th-TH"/>
          </a:p>
        </p:txBody>
      </p:sp>
      <p:sp>
        <p:nvSpPr>
          <p:cNvPr id="6" name="Slide Number Placeholder 5"/>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th-TH"/>
          </a:p>
        </p:txBody>
      </p:sp>
      <p:sp>
        <p:nvSpPr>
          <p:cNvPr id="3" name="Content Placeholder 2"/>
          <p:cNvSpPr>
            <a:spLocks noGrp="1"/>
          </p:cNvSpPr>
          <p:nvPr>
            <p:ph sz="half" idx="1"/>
          </p:nvPr>
        </p:nvSpPr>
        <p:spPr>
          <a:xfrm>
            <a:off x="1512173" y="9997178"/>
            <a:ext cx="13357529" cy="28275745"/>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4" name="Content Placeholder 3"/>
          <p:cNvSpPr>
            <a:spLocks noGrp="1"/>
          </p:cNvSpPr>
          <p:nvPr>
            <p:ph sz="half" idx="2"/>
          </p:nvPr>
        </p:nvSpPr>
        <p:spPr>
          <a:xfrm>
            <a:off x="15373761" y="9997178"/>
            <a:ext cx="13357529" cy="28275745"/>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5" name="Date Placeholder 4"/>
          <p:cNvSpPr>
            <a:spLocks noGrp="1"/>
          </p:cNvSpPr>
          <p:nvPr>
            <p:ph type="dt" sz="half" idx="10"/>
          </p:nvPr>
        </p:nvSpPr>
        <p:spPr/>
        <p:txBody>
          <a:bodyPr/>
          <a:lstStyle/>
          <a:p>
            <a:fld id="{A1C5F95A-8CCE-4B26-8ECF-B886E925D0FD}" type="datetimeFigureOut">
              <a:rPr lang="th-TH" smtClean="0"/>
              <a:pPr/>
              <a:t>23/04/58</a:t>
            </a:fld>
            <a:endParaRPr lang="th-TH"/>
          </a:p>
        </p:txBody>
      </p:sp>
      <p:sp>
        <p:nvSpPr>
          <p:cNvPr id="6" name="Footer Placeholder 5"/>
          <p:cNvSpPr>
            <a:spLocks noGrp="1"/>
          </p:cNvSpPr>
          <p:nvPr>
            <p:ph type="ftr" sz="quarter" idx="11"/>
          </p:nvPr>
        </p:nvSpPr>
        <p:spPr/>
        <p:txBody>
          <a:bodyPr/>
          <a:lstStyle/>
          <a:p>
            <a:endParaRPr lang="th-TH"/>
          </a:p>
        </p:txBody>
      </p:sp>
      <p:sp>
        <p:nvSpPr>
          <p:cNvPr id="7" name="Slide Number Placeholder 6"/>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th-TH"/>
          </a:p>
        </p:txBody>
      </p:sp>
      <p:sp>
        <p:nvSpPr>
          <p:cNvPr id="3" name="Text Placeholder 2"/>
          <p:cNvSpPr>
            <a:spLocks noGrp="1"/>
          </p:cNvSpPr>
          <p:nvPr>
            <p:ph type="body" idx="1"/>
          </p:nvPr>
        </p:nvSpPr>
        <p:spPr>
          <a:xfrm>
            <a:off x="1512173" y="9590547"/>
            <a:ext cx="13362782" cy="3996884"/>
          </a:xfrm>
        </p:spPr>
        <p:txBody>
          <a:bodyPr anchor="b"/>
          <a:lstStyle>
            <a:lvl1pPr marL="0" indent="0">
              <a:buNone/>
              <a:defRPr sz="11000" b="1"/>
            </a:lvl1pPr>
            <a:lvl2pPr marL="2088215" indent="0">
              <a:buNone/>
              <a:defRPr sz="9100" b="1"/>
            </a:lvl2pPr>
            <a:lvl3pPr marL="4176431" indent="0">
              <a:buNone/>
              <a:defRPr sz="8200" b="1"/>
            </a:lvl3pPr>
            <a:lvl4pPr marL="6264646" indent="0">
              <a:buNone/>
              <a:defRPr sz="7300" b="1"/>
            </a:lvl4pPr>
            <a:lvl5pPr marL="8352861" indent="0">
              <a:buNone/>
              <a:defRPr sz="7300" b="1"/>
            </a:lvl5pPr>
            <a:lvl6pPr marL="10441076" indent="0">
              <a:buNone/>
              <a:defRPr sz="7300" b="1"/>
            </a:lvl6pPr>
            <a:lvl7pPr marL="12529292" indent="0">
              <a:buNone/>
              <a:defRPr sz="7300" b="1"/>
            </a:lvl7pPr>
            <a:lvl8pPr marL="14617507" indent="0">
              <a:buNone/>
              <a:defRPr sz="7300" b="1"/>
            </a:lvl8pPr>
            <a:lvl9pPr marL="16705722" indent="0">
              <a:buNone/>
              <a:defRPr sz="7300" b="1"/>
            </a:lvl9pPr>
          </a:lstStyle>
          <a:p>
            <a:pPr lvl="0"/>
            <a:r>
              <a:rPr lang="en-US" smtClean="0"/>
              <a:t>Click to edit Master text styles</a:t>
            </a:r>
          </a:p>
        </p:txBody>
      </p:sp>
      <p:sp>
        <p:nvSpPr>
          <p:cNvPr id="4" name="Content Placeholder 3"/>
          <p:cNvSpPr>
            <a:spLocks noGrp="1"/>
          </p:cNvSpPr>
          <p:nvPr>
            <p:ph sz="half" idx="2"/>
          </p:nvPr>
        </p:nvSpPr>
        <p:spPr>
          <a:xfrm>
            <a:off x="1512173" y="13587431"/>
            <a:ext cx="13362782" cy="24685489"/>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5" name="Text Placeholder 4"/>
          <p:cNvSpPr>
            <a:spLocks noGrp="1"/>
          </p:cNvSpPr>
          <p:nvPr>
            <p:ph type="body" sz="quarter" idx="3"/>
          </p:nvPr>
        </p:nvSpPr>
        <p:spPr>
          <a:xfrm>
            <a:off x="15363261" y="9590547"/>
            <a:ext cx="13368031" cy="3996884"/>
          </a:xfrm>
        </p:spPr>
        <p:txBody>
          <a:bodyPr anchor="b"/>
          <a:lstStyle>
            <a:lvl1pPr marL="0" indent="0">
              <a:buNone/>
              <a:defRPr sz="11000" b="1"/>
            </a:lvl1pPr>
            <a:lvl2pPr marL="2088215" indent="0">
              <a:buNone/>
              <a:defRPr sz="9100" b="1"/>
            </a:lvl2pPr>
            <a:lvl3pPr marL="4176431" indent="0">
              <a:buNone/>
              <a:defRPr sz="8200" b="1"/>
            </a:lvl3pPr>
            <a:lvl4pPr marL="6264646" indent="0">
              <a:buNone/>
              <a:defRPr sz="7300" b="1"/>
            </a:lvl4pPr>
            <a:lvl5pPr marL="8352861" indent="0">
              <a:buNone/>
              <a:defRPr sz="7300" b="1"/>
            </a:lvl5pPr>
            <a:lvl6pPr marL="10441076" indent="0">
              <a:buNone/>
              <a:defRPr sz="7300" b="1"/>
            </a:lvl6pPr>
            <a:lvl7pPr marL="12529292" indent="0">
              <a:buNone/>
              <a:defRPr sz="7300" b="1"/>
            </a:lvl7pPr>
            <a:lvl8pPr marL="14617507" indent="0">
              <a:buNone/>
              <a:defRPr sz="7300" b="1"/>
            </a:lvl8pPr>
            <a:lvl9pPr marL="16705722" indent="0">
              <a:buNone/>
              <a:defRPr sz="7300" b="1"/>
            </a:lvl9pPr>
          </a:lstStyle>
          <a:p>
            <a:pPr lvl="0"/>
            <a:r>
              <a:rPr lang="en-US" smtClean="0"/>
              <a:t>Click to edit Master text styles</a:t>
            </a:r>
          </a:p>
        </p:txBody>
      </p:sp>
      <p:sp>
        <p:nvSpPr>
          <p:cNvPr id="6" name="Content Placeholder 5"/>
          <p:cNvSpPr>
            <a:spLocks noGrp="1"/>
          </p:cNvSpPr>
          <p:nvPr>
            <p:ph sz="quarter" idx="4"/>
          </p:nvPr>
        </p:nvSpPr>
        <p:spPr>
          <a:xfrm>
            <a:off x="15363261" y="13587431"/>
            <a:ext cx="13368031" cy="24685489"/>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7" name="Date Placeholder 6"/>
          <p:cNvSpPr>
            <a:spLocks noGrp="1"/>
          </p:cNvSpPr>
          <p:nvPr>
            <p:ph type="dt" sz="half" idx="10"/>
          </p:nvPr>
        </p:nvSpPr>
        <p:spPr/>
        <p:txBody>
          <a:bodyPr/>
          <a:lstStyle/>
          <a:p>
            <a:fld id="{A1C5F95A-8CCE-4B26-8ECF-B886E925D0FD}" type="datetimeFigureOut">
              <a:rPr lang="th-TH" smtClean="0"/>
              <a:pPr/>
              <a:t>23/04/58</a:t>
            </a:fld>
            <a:endParaRPr lang="th-TH"/>
          </a:p>
        </p:txBody>
      </p:sp>
      <p:sp>
        <p:nvSpPr>
          <p:cNvPr id="8" name="Footer Placeholder 7"/>
          <p:cNvSpPr>
            <a:spLocks noGrp="1"/>
          </p:cNvSpPr>
          <p:nvPr>
            <p:ph type="ftr" sz="quarter" idx="11"/>
          </p:nvPr>
        </p:nvSpPr>
        <p:spPr/>
        <p:txBody>
          <a:bodyPr/>
          <a:lstStyle/>
          <a:p>
            <a:endParaRPr lang="th-TH"/>
          </a:p>
        </p:txBody>
      </p:sp>
      <p:sp>
        <p:nvSpPr>
          <p:cNvPr id="9" name="Slide Number Placeholder 8"/>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th-TH"/>
          </a:p>
        </p:txBody>
      </p:sp>
      <p:sp>
        <p:nvSpPr>
          <p:cNvPr id="3" name="Date Placeholder 2"/>
          <p:cNvSpPr>
            <a:spLocks noGrp="1"/>
          </p:cNvSpPr>
          <p:nvPr>
            <p:ph type="dt" sz="half" idx="10"/>
          </p:nvPr>
        </p:nvSpPr>
        <p:spPr/>
        <p:txBody>
          <a:bodyPr/>
          <a:lstStyle/>
          <a:p>
            <a:fld id="{A1C5F95A-8CCE-4B26-8ECF-B886E925D0FD}" type="datetimeFigureOut">
              <a:rPr lang="th-TH" smtClean="0"/>
              <a:pPr/>
              <a:t>23/04/58</a:t>
            </a:fld>
            <a:endParaRPr lang="th-TH"/>
          </a:p>
        </p:txBody>
      </p:sp>
      <p:sp>
        <p:nvSpPr>
          <p:cNvPr id="4" name="Footer Placeholder 3"/>
          <p:cNvSpPr>
            <a:spLocks noGrp="1"/>
          </p:cNvSpPr>
          <p:nvPr>
            <p:ph type="ftr" sz="quarter" idx="11"/>
          </p:nvPr>
        </p:nvSpPr>
        <p:spPr/>
        <p:txBody>
          <a:bodyPr/>
          <a:lstStyle/>
          <a:p>
            <a:endParaRPr lang="th-TH"/>
          </a:p>
        </p:txBody>
      </p:sp>
      <p:sp>
        <p:nvSpPr>
          <p:cNvPr id="5" name="Slide Number Placeholder 4"/>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C5F95A-8CCE-4B26-8ECF-B886E925D0FD}" type="datetimeFigureOut">
              <a:rPr lang="th-TH" smtClean="0"/>
              <a:pPr/>
              <a:t>23/04/58</a:t>
            </a:fld>
            <a:endParaRPr lang="th-TH"/>
          </a:p>
        </p:txBody>
      </p:sp>
      <p:sp>
        <p:nvSpPr>
          <p:cNvPr id="3" name="Footer Placeholder 2"/>
          <p:cNvSpPr>
            <a:spLocks noGrp="1"/>
          </p:cNvSpPr>
          <p:nvPr>
            <p:ph type="ftr" sz="quarter" idx="11"/>
          </p:nvPr>
        </p:nvSpPr>
        <p:spPr/>
        <p:txBody>
          <a:bodyPr/>
          <a:lstStyle/>
          <a:p>
            <a:endParaRPr lang="th-TH"/>
          </a:p>
        </p:txBody>
      </p:sp>
      <p:sp>
        <p:nvSpPr>
          <p:cNvPr id="4" name="Slide Number Placeholder 3"/>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2175" y="1705867"/>
            <a:ext cx="9949891" cy="7259854"/>
          </a:xfrm>
        </p:spPr>
        <p:txBody>
          <a:bodyPr anchor="b"/>
          <a:lstStyle>
            <a:lvl1pPr algn="l">
              <a:defRPr sz="9100" b="1"/>
            </a:lvl1pPr>
          </a:lstStyle>
          <a:p>
            <a:r>
              <a:rPr lang="en-US" smtClean="0"/>
              <a:t>Click to edit Master title style</a:t>
            </a:r>
            <a:endParaRPr lang="th-TH"/>
          </a:p>
        </p:txBody>
      </p:sp>
      <p:sp>
        <p:nvSpPr>
          <p:cNvPr id="3" name="Content Placeholder 2"/>
          <p:cNvSpPr>
            <a:spLocks noGrp="1"/>
          </p:cNvSpPr>
          <p:nvPr>
            <p:ph idx="1"/>
          </p:nvPr>
        </p:nvSpPr>
        <p:spPr>
          <a:xfrm>
            <a:off x="11824354" y="1705870"/>
            <a:ext cx="16906936" cy="36567053"/>
          </a:xfrm>
        </p:spPr>
        <p:txBody>
          <a:bodyPr/>
          <a:lstStyle>
            <a:lvl1pPr>
              <a:defRPr sz="14600"/>
            </a:lvl1pPr>
            <a:lvl2pPr>
              <a:defRPr sz="12800"/>
            </a:lvl2pPr>
            <a:lvl3pPr>
              <a:defRPr sz="110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4" name="Text Placeholder 3"/>
          <p:cNvSpPr>
            <a:spLocks noGrp="1"/>
          </p:cNvSpPr>
          <p:nvPr>
            <p:ph type="body" sz="half" idx="2"/>
          </p:nvPr>
        </p:nvSpPr>
        <p:spPr>
          <a:xfrm>
            <a:off x="1512175" y="8965724"/>
            <a:ext cx="9949891" cy="29307199"/>
          </a:xfrm>
        </p:spPr>
        <p:txBody>
          <a:bodyPr/>
          <a:lstStyle>
            <a:lvl1pPr marL="0" indent="0">
              <a:buNone/>
              <a:defRPr sz="6400"/>
            </a:lvl1pPr>
            <a:lvl2pPr marL="2088215" indent="0">
              <a:buNone/>
              <a:defRPr sz="5500"/>
            </a:lvl2pPr>
            <a:lvl3pPr marL="4176431" indent="0">
              <a:buNone/>
              <a:defRPr sz="4600"/>
            </a:lvl3pPr>
            <a:lvl4pPr marL="6264646" indent="0">
              <a:buNone/>
              <a:defRPr sz="4100"/>
            </a:lvl4pPr>
            <a:lvl5pPr marL="8352861" indent="0">
              <a:buNone/>
              <a:defRPr sz="4100"/>
            </a:lvl5pPr>
            <a:lvl6pPr marL="10441076" indent="0">
              <a:buNone/>
              <a:defRPr sz="4100"/>
            </a:lvl6pPr>
            <a:lvl7pPr marL="12529292" indent="0">
              <a:buNone/>
              <a:defRPr sz="4100"/>
            </a:lvl7pPr>
            <a:lvl8pPr marL="14617507" indent="0">
              <a:buNone/>
              <a:defRPr sz="4100"/>
            </a:lvl8pPr>
            <a:lvl9pPr marL="16705722"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C5F95A-8CCE-4B26-8ECF-B886E925D0FD}" type="datetimeFigureOut">
              <a:rPr lang="th-TH" smtClean="0"/>
              <a:pPr/>
              <a:t>23/04/58</a:t>
            </a:fld>
            <a:endParaRPr lang="th-TH"/>
          </a:p>
        </p:txBody>
      </p:sp>
      <p:sp>
        <p:nvSpPr>
          <p:cNvPr id="6" name="Footer Placeholder 5"/>
          <p:cNvSpPr>
            <a:spLocks noGrp="1"/>
          </p:cNvSpPr>
          <p:nvPr>
            <p:ph type="ftr" sz="quarter" idx="11"/>
          </p:nvPr>
        </p:nvSpPr>
        <p:spPr/>
        <p:txBody>
          <a:bodyPr/>
          <a:lstStyle/>
          <a:p>
            <a:endParaRPr lang="th-TH"/>
          </a:p>
        </p:txBody>
      </p:sp>
      <p:sp>
        <p:nvSpPr>
          <p:cNvPr id="7" name="Slide Number Placeholder 6"/>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27930" y="29991527"/>
            <a:ext cx="18146078" cy="3540669"/>
          </a:xfrm>
        </p:spPr>
        <p:txBody>
          <a:bodyPr anchor="b"/>
          <a:lstStyle>
            <a:lvl1pPr algn="l">
              <a:defRPr sz="9100" b="1"/>
            </a:lvl1pPr>
          </a:lstStyle>
          <a:p>
            <a:r>
              <a:rPr lang="en-US" smtClean="0"/>
              <a:t>Click to edit Master title style</a:t>
            </a:r>
            <a:endParaRPr lang="th-TH"/>
          </a:p>
        </p:txBody>
      </p:sp>
      <p:sp>
        <p:nvSpPr>
          <p:cNvPr id="3" name="Picture Placeholder 2"/>
          <p:cNvSpPr>
            <a:spLocks noGrp="1"/>
          </p:cNvSpPr>
          <p:nvPr>
            <p:ph type="pic" idx="1"/>
          </p:nvPr>
        </p:nvSpPr>
        <p:spPr>
          <a:xfrm>
            <a:off x="5927930" y="3828283"/>
            <a:ext cx="18146078" cy="25707023"/>
          </a:xfrm>
        </p:spPr>
        <p:txBody>
          <a:bodyPr/>
          <a:lstStyle>
            <a:lvl1pPr marL="0" indent="0">
              <a:buNone/>
              <a:defRPr sz="14600"/>
            </a:lvl1pPr>
            <a:lvl2pPr marL="2088215" indent="0">
              <a:buNone/>
              <a:defRPr sz="12800"/>
            </a:lvl2pPr>
            <a:lvl3pPr marL="4176431" indent="0">
              <a:buNone/>
              <a:defRPr sz="11000"/>
            </a:lvl3pPr>
            <a:lvl4pPr marL="6264646" indent="0">
              <a:buNone/>
              <a:defRPr sz="9100"/>
            </a:lvl4pPr>
            <a:lvl5pPr marL="8352861" indent="0">
              <a:buNone/>
              <a:defRPr sz="9100"/>
            </a:lvl5pPr>
            <a:lvl6pPr marL="10441076" indent="0">
              <a:buNone/>
              <a:defRPr sz="9100"/>
            </a:lvl6pPr>
            <a:lvl7pPr marL="12529292" indent="0">
              <a:buNone/>
              <a:defRPr sz="9100"/>
            </a:lvl7pPr>
            <a:lvl8pPr marL="14617507" indent="0">
              <a:buNone/>
              <a:defRPr sz="9100"/>
            </a:lvl8pPr>
            <a:lvl9pPr marL="16705722" indent="0">
              <a:buNone/>
              <a:defRPr sz="9100"/>
            </a:lvl9pPr>
          </a:lstStyle>
          <a:p>
            <a:endParaRPr lang="th-TH"/>
          </a:p>
        </p:txBody>
      </p:sp>
      <p:sp>
        <p:nvSpPr>
          <p:cNvPr id="4" name="Text Placeholder 3"/>
          <p:cNvSpPr>
            <a:spLocks noGrp="1"/>
          </p:cNvSpPr>
          <p:nvPr>
            <p:ph type="body" sz="half" idx="2"/>
          </p:nvPr>
        </p:nvSpPr>
        <p:spPr>
          <a:xfrm>
            <a:off x="5927930" y="33532196"/>
            <a:ext cx="18146078" cy="5028338"/>
          </a:xfrm>
        </p:spPr>
        <p:txBody>
          <a:bodyPr/>
          <a:lstStyle>
            <a:lvl1pPr marL="0" indent="0">
              <a:buNone/>
              <a:defRPr sz="6400"/>
            </a:lvl1pPr>
            <a:lvl2pPr marL="2088215" indent="0">
              <a:buNone/>
              <a:defRPr sz="5500"/>
            </a:lvl2pPr>
            <a:lvl3pPr marL="4176431" indent="0">
              <a:buNone/>
              <a:defRPr sz="4600"/>
            </a:lvl3pPr>
            <a:lvl4pPr marL="6264646" indent="0">
              <a:buNone/>
              <a:defRPr sz="4100"/>
            </a:lvl4pPr>
            <a:lvl5pPr marL="8352861" indent="0">
              <a:buNone/>
              <a:defRPr sz="4100"/>
            </a:lvl5pPr>
            <a:lvl6pPr marL="10441076" indent="0">
              <a:buNone/>
              <a:defRPr sz="4100"/>
            </a:lvl6pPr>
            <a:lvl7pPr marL="12529292" indent="0">
              <a:buNone/>
              <a:defRPr sz="4100"/>
            </a:lvl7pPr>
            <a:lvl8pPr marL="14617507" indent="0">
              <a:buNone/>
              <a:defRPr sz="4100"/>
            </a:lvl8pPr>
            <a:lvl9pPr marL="16705722"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C5F95A-8CCE-4B26-8ECF-B886E925D0FD}" type="datetimeFigureOut">
              <a:rPr lang="th-TH" smtClean="0"/>
              <a:pPr/>
              <a:t>23/04/58</a:t>
            </a:fld>
            <a:endParaRPr lang="th-TH"/>
          </a:p>
        </p:txBody>
      </p:sp>
      <p:sp>
        <p:nvSpPr>
          <p:cNvPr id="6" name="Footer Placeholder 5"/>
          <p:cNvSpPr>
            <a:spLocks noGrp="1"/>
          </p:cNvSpPr>
          <p:nvPr>
            <p:ph type="ftr" sz="quarter" idx="11"/>
          </p:nvPr>
        </p:nvSpPr>
        <p:spPr/>
        <p:txBody>
          <a:bodyPr/>
          <a:lstStyle/>
          <a:p>
            <a:endParaRPr lang="th-TH"/>
          </a:p>
        </p:txBody>
      </p:sp>
      <p:sp>
        <p:nvSpPr>
          <p:cNvPr id="7" name="Slide Number Placeholder 6"/>
          <p:cNvSpPr>
            <a:spLocks noGrp="1"/>
          </p:cNvSpPr>
          <p:nvPr>
            <p:ph type="sldNum" sz="quarter" idx="12"/>
          </p:nvPr>
        </p:nvSpPr>
        <p:spPr/>
        <p:txBody>
          <a:bodyPr/>
          <a:lstStyle/>
          <a:p>
            <a:fld id="{0AFD7DA3-533D-4438-8F17-09521E5C6464}" type="slidenum">
              <a:rPr lang="th-TH" smtClean="0"/>
              <a:pPr/>
              <a:t>‹#›</a:t>
            </a:fld>
            <a:endParaRPr lang="th-TH"/>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2173" y="1715788"/>
            <a:ext cx="27219117" cy="7140840"/>
          </a:xfrm>
          <a:prstGeom prst="rect">
            <a:avLst/>
          </a:prstGeom>
        </p:spPr>
        <p:txBody>
          <a:bodyPr vert="horz" lIns="417643" tIns="208822" rIns="417643" bIns="208822" rtlCol="0" anchor="ctr">
            <a:normAutofit/>
          </a:bodyPr>
          <a:lstStyle/>
          <a:p>
            <a:r>
              <a:rPr lang="en-US" smtClean="0"/>
              <a:t>Click to edit Master title style</a:t>
            </a:r>
            <a:endParaRPr lang="th-TH"/>
          </a:p>
        </p:txBody>
      </p:sp>
      <p:sp>
        <p:nvSpPr>
          <p:cNvPr id="3" name="Text Placeholder 2"/>
          <p:cNvSpPr>
            <a:spLocks noGrp="1"/>
          </p:cNvSpPr>
          <p:nvPr>
            <p:ph type="body" idx="1"/>
          </p:nvPr>
        </p:nvSpPr>
        <p:spPr>
          <a:xfrm>
            <a:off x="1512173" y="9997178"/>
            <a:ext cx="27219117" cy="28275745"/>
          </a:xfrm>
          <a:prstGeom prst="rect">
            <a:avLst/>
          </a:prstGeom>
        </p:spPr>
        <p:txBody>
          <a:bodyPr vert="horz" lIns="417643" tIns="208822" rIns="417643" bIns="20882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h-TH"/>
          </a:p>
        </p:txBody>
      </p:sp>
      <p:sp>
        <p:nvSpPr>
          <p:cNvPr id="4" name="Date Placeholder 3"/>
          <p:cNvSpPr>
            <a:spLocks noGrp="1"/>
          </p:cNvSpPr>
          <p:nvPr>
            <p:ph type="dt" sz="half" idx="2"/>
          </p:nvPr>
        </p:nvSpPr>
        <p:spPr>
          <a:xfrm>
            <a:off x="1512173" y="39711006"/>
            <a:ext cx="7056808" cy="2281102"/>
          </a:xfrm>
          <a:prstGeom prst="rect">
            <a:avLst/>
          </a:prstGeom>
        </p:spPr>
        <p:txBody>
          <a:bodyPr vert="horz" lIns="417643" tIns="208822" rIns="417643" bIns="208822" rtlCol="0" anchor="ctr"/>
          <a:lstStyle>
            <a:lvl1pPr algn="l">
              <a:defRPr sz="5500">
                <a:solidFill>
                  <a:schemeClr val="tx1">
                    <a:tint val="75000"/>
                  </a:schemeClr>
                </a:solidFill>
              </a:defRPr>
            </a:lvl1pPr>
          </a:lstStyle>
          <a:p>
            <a:fld id="{A1C5F95A-8CCE-4B26-8ECF-B886E925D0FD}" type="datetimeFigureOut">
              <a:rPr lang="th-TH" smtClean="0"/>
              <a:pPr/>
              <a:t>23/04/58</a:t>
            </a:fld>
            <a:endParaRPr lang="th-TH"/>
          </a:p>
        </p:txBody>
      </p:sp>
      <p:sp>
        <p:nvSpPr>
          <p:cNvPr id="5" name="Footer Placeholder 4"/>
          <p:cNvSpPr>
            <a:spLocks noGrp="1"/>
          </p:cNvSpPr>
          <p:nvPr>
            <p:ph type="ftr" sz="quarter" idx="3"/>
          </p:nvPr>
        </p:nvSpPr>
        <p:spPr>
          <a:xfrm>
            <a:off x="10333183" y="39711006"/>
            <a:ext cx="9577097" cy="2281102"/>
          </a:xfrm>
          <a:prstGeom prst="rect">
            <a:avLst/>
          </a:prstGeom>
        </p:spPr>
        <p:txBody>
          <a:bodyPr vert="horz" lIns="417643" tIns="208822" rIns="417643" bIns="208822" rtlCol="0" anchor="ctr"/>
          <a:lstStyle>
            <a:lvl1pPr algn="ctr">
              <a:defRPr sz="5500">
                <a:solidFill>
                  <a:schemeClr val="tx1">
                    <a:tint val="75000"/>
                  </a:schemeClr>
                </a:solidFill>
              </a:defRPr>
            </a:lvl1pPr>
          </a:lstStyle>
          <a:p>
            <a:endParaRPr lang="th-TH"/>
          </a:p>
        </p:txBody>
      </p:sp>
      <p:sp>
        <p:nvSpPr>
          <p:cNvPr id="6" name="Slide Number Placeholder 5"/>
          <p:cNvSpPr>
            <a:spLocks noGrp="1"/>
          </p:cNvSpPr>
          <p:nvPr>
            <p:ph type="sldNum" sz="quarter" idx="4"/>
          </p:nvPr>
        </p:nvSpPr>
        <p:spPr>
          <a:xfrm>
            <a:off x="21674482" y="39711006"/>
            <a:ext cx="7056808" cy="2281102"/>
          </a:xfrm>
          <a:prstGeom prst="rect">
            <a:avLst/>
          </a:prstGeom>
        </p:spPr>
        <p:txBody>
          <a:bodyPr vert="horz" lIns="417643" tIns="208822" rIns="417643" bIns="208822" rtlCol="0" anchor="ctr"/>
          <a:lstStyle>
            <a:lvl1pPr algn="r">
              <a:defRPr sz="5500">
                <a:solidFill>
                  <a:schemeClr val="tx1">
                    <a:tint val="75000"/>
                  </a:schemeClr>
                </a:solidFill>
              </a:defRPr>
            </a:lvl1pPr>
          </a:lstStyle>
          <a:p>
            <a:fld id="{0AFD7DA3-533D-4438-8F17-09521E5C6464}" type="slidenum">
              <a:rPr lang="th-TH" smtClean="0"/>
              <a:pPr/>
              <a:t>‹#›</a:t>
            </a:fld>
            <a:endParaRPr lang="th-TH"/>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76431" rtl="0" eaLnBrk="1" latinLnBrk="0" hangingPunct="1">
        <a:spcBef>
          <a:spcPct val="0"/>
        </a:spcBef>
        <a:buNone/>
        <a:defRPr sz="20100" kern="1200">
          <a:solidFill>
            <a:schemeClr val="tx1"/>
          </a:solidFill>
          <a:latin typeface="+mj-lt"/>
          <a:ea typeface="+mj-ea"/>
          <a:cs typeface="+mj-cs"/>
        </a:defRPr>
      </a:lvl1pPr>
    </p:titleStyle>
    <p:bodyStyle>
      <a:lvl1pPr marL="1566161" indent="-1566161" algn="l" defTabSz="4176431" rtl="0" eaLnBrk="1" latinLnBrk="0" hangingPunct="1">
        <a:spcBef>
          <a:spcPct val="20000"/>
        </a:spcBef>
        <a:buFont typeface="Arial" pitchFamily="34" charset="0"/>
        <a:buChar char="•"/>
        <a:defRPr sz="14600" kern="1200">
          <a:solidFill>
            <a:schemeClr val="tx1"/>
          </a:solidFill>
          <a:latin typeface="+mn-lt"/>
          <a:ea typeface="+mn-ea"/>
          <a:cs typeface="+mn-cs"/>
        </a:defRPr>
      </a:lvl1pPr>
      <a:lvl2pPr marL="3393350" indent="-1305135" algn="l" defTabSz="4176431"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20538" indent="-1044108" algn="l" defTabSz="4176431"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08753"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6969"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5184"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73399"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61615"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9830"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9pPr>
    </p:bodyStyle>
    <p:otherStyle>
      <a:defPPr>
        <a:defRPr lang="th-TH"/>
      </a:defPPr>
      <a:lvl1pPr marL="0" algn="l" defTabSz="4176431" rtl="0" eaLnBrk="1" latinLnBrk="0" hangingPunct="1">
        <a:defRPr sz="12800" kern="1200">
          <a:solidFill>
            <a:schemeClr val="tx1"/>
          </a:solidFill>
          <a:latin typeface="+mn-lt"/>
          <a:ea typeface="+mn-ea"/>
          <a:cs typeface="+mn-cs"/>
        </a:defRPr>
      </a:lvl1pPr>
      <a:lvl2pPr marL="2088215" algn="l" defTabSz="4176431" rtl="0" eaLnBrk="1" latinLnBrk="0" hangingPunct="1">
        <a:defRPr sz="12800" kern="1200">
          <a:solidFill>
            <a:schemeClr val="tx1"/>
          </a:solidFill>
          <a:latin typeface="+mn-lt"/>
          <a:ea typeface="+mn-ea"/>
          <a:cs typeface="+mn-cs"/>
        </a:defRPr>
      </a:lvl2pPr>
      <a:lvl3pPr marL="4176431" algn="l" defTabSz="4176431" rtl="0" eaLnBrk="1" latinLnBrk="0" hangingPunct="1">
        <a:defRPr sz="12800" kern="1200">
          <a:solidFill>
            <a:schemeClr val="tx1"/>
          </a:solidFill>
          <a:latin typeface="+mn-lt"/>
          <a:ea typeface="+mn-ea"/>
          <a:cs typeface="+mn-cs"/>
        </a:defRPr>
      </a:lvl3pPr>
      <a:lvl4pPr marL="6264646" algn="l" defTabSz="4176431" rtl="0" eaLnBrk="1" latinLnBrk="0" hangingPunct="1">
        <a:defRPr sz="12800" kern="1200">
          <a:solidFill>
            <a:schemeClr val="tx1"/>
          </a:solidFill>
          <a:latin typeface="+mn-lt"/>
          <a:ea typeface="+mn-ea"/>
          <a:cs typeface="+mn-cs"/>
        </a:defRPr>
      </a:lvl4pPr>
      <a:lvl5pPr marL="8352861" algn="l" defTabSz="4176431" rtl="0" eaLnBrk="1" latinLnBrk="0" hangingPunct="1">
        <a:defRPr sz="12800" kern="1200">
          <a:solidFill>
            <a:schemeClr val="tx1"/>
          </a:solidFill>
          <a:latin typeface="+mn-lt"/>
          <a:ea typeface="+mn-ea"/>
          <a:cs typeface="+mn-cs"/>
        </a:defRPr>
      </a:lvl5pPr>
      <a:lvl6pPr marL="10441076" algn="l" defTabSz="4176431" rtl="0" eaLnBrk="1" latinLnBrk="0" hangingPunct="1">
        <a:defRPr sz="12800" kern="1200">
          <a:solidFill>
            <a:schemeClr val="tx1"/>
          </a:solidFill>
          <a:latin typeface="+mn-lt"/>
          <a:ea typeface="+mn-ea"/>
          <a:cs typeface="+mn-cs"/>
        </a:defRPr>
      </a:lvl6pPr>
      <a:lvl7pPr marL="12529292" algn="l" defTabSz="4176431" rtl="0" eaLnBrk="1" latinLnBrk="0" hangingPunct="1">
        <a:defRPr sz="12800" kern="1200">
          <a:solidFill>
            <a:schemeClr val="tx1"/>
          </a:solidFill>
          <a:latin typeface="+mn-lt"/>
          <a:ea typeface="+mn-ea"/>
          <a:cs typeface="+mn-cs"/>
        </a:defRPr>
      </a:lvl7pPr>
      <a:lvl8pPr marL="14617507" algn="l" defTabSz="4176431" rtl="0" eaLnBrk="1" latinLnBrk="0" hangingPunct="1">
        <a:defRPr sz="12800" kern="1200">
          <a:solidFill>
            <a:schemeClr val="tx1"/>
          </a:solidFill>
          <a:latin typeface="+mn-lt"/>
          <a:ea typeface="+mn-ea"/>
          <a:cs typeface="+mn-cs"/>
        </a:defRPr>
      </a:lvl8pPr>
      <a:lvl9pPr marL="16705722" algn="l" defTabSz="4176431" rtl="0" eaLnBrk="1" latinLnBrk="0" hangingPunct="1">
        <a:defRPr sz="12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eg"/><Relationship Id="rId13" Type="http://schemas.openxmlformats.org/officeDocument/2006/relationships/image" Target="../media/image10.jpeg"/><Relationship Id="rId18" Type="http://schemas.openxmlformats.org/officeDocument/2006/relationships/image" Target="../media/image15.png"/><Relationship Id="rId3" Type="http://schemas.openxmlformats.org/officeDocument/2006/relationships/image" Target="../media/image1.png"/><Relationship Id="rId21" Type="http://schemas.openxmlformats.org/officeDocument/2006/relationships/image" Target="../media/image18.jpg"/><Relationship Id="rId7" Type="http://schemas.openxmlformats.org/officeDocument/2006/relationships/image" Target="../media/image4.jpeg"/><Relationship Id="rId12" Type="http://schemas.openxmlformats.org/officeDocument/2006/relationships/image" Target="../media/image9.jpeg"/><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3.jpeg"/><Relationship Id="rId11" Type="http://schemas.openxmlformats.org/officeDocument/2006/relationships/image" Target="../media/image8.jpeg"/><Relationship Id="rId5" Type="http://schemas.openxmlformats.org/officeDocument/2006/relationships/image" Target="../media/image2.png"/><Relationship Id="rId15" Type="http://schemas.openxmlformats.org/officeDocument/2006/relationships/image" Target="../media/image12.png"/><Relationship Id="rId23" Type="http://schemas.openxmlformats.org/officeDocument/2006/relationships/image" Target="../media/image20.jpg"/><Relationship Id="rId10" Type="http://schemas.openxmlformats.org/officeDocument/2006/relationships/image" Target="../media/image7.jpeg"/><Relationship Id="rId19" Type="http://schemas.openxmlformats.org/officeDocument/2006/relationships/image" Target="../media/image16.png"/><Relationship Id="rId4" Type="http://schemas.microsoft.com/office/2007/relationships/hdphoto" Target="../media/hdphoto1.wdp"/><Relationship Id="rId9" Type="http://schemas.openxmlformats.org/officeDocument/2006/relationships/image" Target="../media/image6.jpeg"/><Relationship Id="rId14" Type="http://schemas.openxmlformats.org/officeDocument/2006/relationships/image" Target="../media/image11.jpeg"/><Relationship Id="rId22"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AEAEA"/>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Effect>
                      <a14:colorTemperature colorTemp="11200"/>
                    </a14:imgEffect>
                    <a14:imgEffect>
                      <a14:brightnessContrast bright="-20000" contrast="40000"/>
                    </a14:imgEffect>
                  </a14:imgLayer>
                </a14:imgProps>
              </a:ext>
              <a:ext uri="{28A0092B-C50C-407E-A947-70E740481C1C}">
                <a14:useLocalDpi xmlns:a14="http://schemas.microsoft.com/office/drawing/2010/main" val="0"/>
              </a:ext>
            </a:extLst>
          </a:blip>
          <a:srcRect l="-1" r="20319"/>
          <a:stretch/>
        </p:blipFill>
        <p:spPr>
          <a:xfrm rot="5400000">
            <a:off x="-6342371" y="6295071"/>
            <a:ext cx="42892287" cy="30279380"/>
          </a:xfrm>
          <a:prstGeom prst="rect">
            <a:avLst/>
          </a:prstGeom>
        </p:spPr>
      </p:pic>
      <p:sp>
        <p:nvSpPr>
          <p:cNvPr id="11" name="Parallelogram 10"/>
          <p:cNvSpPr/>
          <p:nvPr/>
        </p:nvSpPr>
        <p:spPr>
          <a:xfrm>
            <a:off x="-1008061" y="684215"/>
            <a:ext cx="26891134" cy="3600400"/>
          </a:xfrm>
          <a:prstGeom prst="parallelogram">
            <a:avLst/>
          </a:prstGeom>
          <a:gradFill>
            <a:gsLst>
              <a:gs pos="0">
                <a:srgbClr val="FF0000"/>
              </a:gs>
              <a:gs pos="50000">
                <a:srgbClr val="C00000">
                  <a:alpha val="50000"/>
                </a:srgbClr>
              </a:gs>
              <a:gs pos="100000">
                <a:srgbClr val="FF0000"/>
              </a:gs>
            </a:gsLst>
            <a:lin ang="162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รูปภาพ 2"/>
          <p:cNvPicPr>
            <a:picLocks noChangeAspect="1"/>
          </p:cNvPicPr>
          <p:nvPr/>
        </p:nvPicPr>
        <p:blipFill rotWithShape="1">
          <a:blip r:embed="rId5">
            <a:extLst>
              <a:ext uri="{28A0092B-C50C-407E-A947-70E740481C1C}">
                <a14:useLocalDpi xmlns:a14="http://schemas.microsoft.com/office/drawing/2010/main" val="0"/>
              </a:ext>
            </a:extLst>
          </a:blip>
          <a:srcRect l="36433" t="24191" r="35428" b="22160"/>
          <a:stretch/>
        </p:blipFill>
        <p:spPr>
          <a:xfrm>
            <a:off x="25883073" y="684215"/>
            <a:ext cx="3752194" cy="4022083"/>
          </a:xfrm>
          <a:prstGeom prst="rect">
            <a:avLst/>
          </a:prstGeom>
          <a:ln>
            <a:noFill/>
          </a:ln>
          <a:effectLst>
            <a:outerShdw blurRad="190500" algn="tl" rotWithShape="0">
              <a:srgbClr val="000000">
                <a:alpha val="70000"/>
              </a:srgbClr>
            </a:outerShdw>
          </a:effectLst>
        </p:spPr>
      </p:pic>
      <p:sp>
        <p:nvSpPr>
          <p:cNvPr id="69" name="TextBox 68"/>
          <p:cNvSpPr txBox="1"/>
          <p:nvPr/>
        </p:nvSpPr>
        <p:spPr>
          <a:xfrm>
            <a:off x="1470991" y="448734"/>
            <a:ext cx="23794936" cy="2323713"/>
          </a:xfrm>
          <a:prstGeom prst="rect">
            <a:avLst/>
          </a:prstGeom>
          <a:noFill/>
        </p:spPr>
        <p:txBody>
          <a:bodyPr wrap="square" rtlCol="0">
            <a:spAutoFit/>
            <a:scene3d>
              <a:camera prst="orthographicFront"/>
              <a:lightRig rig="soft" dir="t">
                <a:rot lat="0" lon="0" rev="10800000"/>
              </a:lightRig>
            </a:scene3d>
            <a:sp3d>
              <a:bevelT w="27940" h="12700"/>
              <a:contourClr>
                <a:srgbClr val="DDDDDD"/>
              </a:contourClr>
            </a:sp3d>
          </a:bodyPr>
          <a:lstStyle/>
          <a:p>
            <a:r>
              <a:rPr lang="en-US" sz="14500" b="1" spc="-150" dirty="0">
                <a:ln w="11430"/>
                <a:solidFill>
                  <a:srgbClr val="F8F8F8"/>
                </a:solidFill>
                <a:effectLst>
                  <a:outerShdw blurRad="25400" algn="tl" rotWithShape="0">
                    <a:srgbClr val="000000">
                      <a:alpha val="43000"/>
                    </a:srgbClr>
                  </a:outerShdw>
                </a:effectLst>
                <a:latin typeface="Browallia New" panose="020B0604020202020204" pitchFamily="34" charset="-34"/>
                <a:cs typeface="Browallia New" panose="020B0604020202020204" pitchFamily="34" charset="-34"/>
              </a:rPr>
              <a:t>3D </a:t>
            </a:r>
            <a:r>
              <a:rPr lang="en-US" sz="14500" b="1" spc="-150" dirty="0" smtClean="0">
                <a:ln w="11430"/>
                <a:solidFill>
                  <a:srgbClr val="F8F8F8"/>
                </a:solidFill>
                <a:effectLst>
                  <a:outerShdw blurRad="25400" algn="tl" rotWithShape="0">
                    <a:srgbClr val="000000">
                      <a:alpha val="43000"/>
                    </a:srgbClr>
                  </a:outerShdw>
                </a:effectLst>
                <a:latin typeface="Browallia New" panose="020B0604020202020204" pitchFamily="34" charset="-34"/>
                <a:cs typeface="Browallia New" panose="020B0604020202020204" pitchFamily="34" charset="-34"/>
              </a:rPr>
              <a:t>Facial Expression Recognition</a:t>
            </a:r>
            <a:endParaRPr lang="th-TH" sz="14500" b="1" spc="-150" dirty="0">
              <a:ln w="11430"/>
              <a:solidFill>
                <a:srgbClr val="F8F8F8"/>
              </a:solidFill>
              <a:effectLst>
                <a:outerShdw blurRad="25400" algn="tl" rotWithShape="0">
                  <a:srgbClr val="000000">
                    <a:alpha val="43000"/>
                  </a:srgbClr>
                </a:outerShdw>
              </a:effectLst>
              <a:latin typeface="Browallia New" panose="020B0604020202020204" pitchFamily="34" charset="-34"/>
              <a:cs typeface="Browallia New" panose="020B0604020202020204" pitchFamily="34" charset="-34"/>
            </a:endParaRPr>
          </a:p>
        </p:txBody>
      </p:sp>
      <p:sp>
        <p:nvSpPr>
          <p:cNvPr id="71" name="Rectangle 70"/>
          <p:cNvSpPr/>
          <p:nvPr/>
        </p:nvSpPr>
        <p:spPr>
          <a:xfrm>
            <a:off x="1477073" y="2248934"/>
            <a:ext cx="23651490" cy="2323713"/>
          </a:xfrm>
          <a:prstGeom prst="rect">
            <a:avLst/>
          </a:prstGeom>
        </p:spPr>
        <p:txBody>
          <a:bodyPr wrap="square">
            <a:spAutoFit/>
            <a:scene3d>
              <a:camera prst="orthographicFront"/>
              <a:lightRig rig="soft" dir="t">
                <a:rot lat="0" lon="0" rev="10800000"/>
              </a:lightRig>
            </a:scene3d>
            <a:sp3d>
              <a:bevelT w="27940" h="12700"/>
              <a:contourClr>
                <a:srgbClr val="DDDDDD"/>
              </a:contourClr>
            </a:sp3d>
          </a:bodyPr>
          <a:lstStyle/>
          <a:p>
            <a:pPr lvl="0"/>
            <a:r>
              <a:rPr lang="en-US" sz="14500" b="1" spc="-150" dirty="0">
                <a:ln w="11430"/>
                <a:solidFill>
                  <a:srgbClr val="F8F8F8"/>
                </a:solidFill>
                <a:effectLst>
                  <a:outerShdw blurRad="25400" algn="tl" rotWithShape="0">
                    <a:srgbClr val="000000">
                      <a:alpha val="43000"/>
                    </a:srgbClr>
                  </a:outerShdw>
                </a:effectLst>
                <a:latin typeface="Browallia New" panose="020B0604020202020204" pitchFamily="34" charset="-34"/>
                <a:cs typeface="Browallia New" panose="020B0604020202020204" pitchFamily="34" charset="-34"/>
              </a:rPr>
              <a:t>by Partial Area on Face Plane</a:t>
            </a:r>
          </a:p>
        </p:txBody>
      </p:sp>
      <p:sp>
        <p:nvSpPr>
          <p:cNvPr id="72" name="Parallelogram 71"/>
          <p:cNvSpPr/>
          <p:nvPr/>
        </p:nvSpPr>
        <p:spPr>
          <a:xfrm>
            <a:off x="3723853" y="5580759"/>
            <a:ext cx="8424936" cy="1675641"/>
          </a:xfrm>
          <a:prstGeom prst="parallelogram">
            <a:avLst/>
          </a:prstGeom>
          <a:gradFill>
            <a:gsLst>
              <a:gs pos="0">
                <a:srgbClr val="FF6600"/>
              </a:gs>
              <a:gs pos="50000">
                <a:srgbClr val="FF6600">
                  <a:alpha val="50000"/>
                </a:srgbClr>
              </a:gs>
              <a:gs pos="100000">
                <a:srgbClr val="FF6600"/>
              </a:gs>
            </a:gsLst>
            <a:lin ang="162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400" b="1" dirty="0" smtClean="0">
                <a:effectLst>
                  <a:outerShdw blurRad="63500" sx="102000" sy="102000" algn="ctr" rotWithShape="0">
                    <a:prstClr val="black">
                      <a:alpha val="40000"/>
                    </a:prstClr>
                  </a:outerShdw>
                </a:effectLst>
                <a:latin typeface="Browallia New" panose="020B0604020202020204" pitchFamily="34" charset="-34"/>
                <a:cs typeface="Browallia New" panose="020B0604020202020204" pitchFamily="34" charset="-34"/>
              </a:rPr>
              <a:t>Abstract</a:t>
            </a:r>
            <a:endParaRPr lang="en-US" sz="15400" b="1" dirty="0">
              <a:effectLst>
                <a:outerShdw blurRad="63500" sx="102000" sy="102000" algn="ctr" rotWithShape="0">
                  <a:prstClr val="black">
                    <a:alpha val="40000"/>
                  </a:prstClr>
                </a:outerShdw>
              </a:effectLst>
              <a:latin typeface="Browallia New" panose="020B0604020202020204" pitchFamily="34" charset="-34"/>
              <a:cs typeface="Browallia New" panose="020B0604020202020204" pitchFamily="34" charset="-34"/>
            </a:endParaRPr>
          </a:p>
        </p:txBody>
      </p:sp>
      <p:sp>
        <p:nvSpPr>
          <p:cNvPr id="12" name="Rounded Rectangle 11"/>
          <p:cNvSpPr/>
          <p:nvPr/>
        </p:nvSpPr>
        <p:spPr>
          <a:xfrm>
            <a:off x="1368203" y="7284486"/>
            <a:ext cx="13367811" cy="10275297"/>
          </a:xfrm>
          <a:prstGeom prst="roundRect">
            <a:avLst/>
          </a:prstGeom>
          <a:solidFill>
            <a:schemeClr val="bg1">
              <a:alpha val="75000"/>
            </a:schemeClr>
          </a:solidFill>
          <a:ln w="177800">
            <a:solidFill>
              <a:srgbClr val="FF6600"/>
            </a:solidFill>
          </a:ln>
        </p:spPr>
        <p:style>
          <a:lnRef idx="2">
            <a:schemeClr val="accent6"/>
          </a:lnRef>
          <a:fillRef idx="1">
            <a:schemeClr val="lt1"/>
          </a:fillRef>
          <a:effectRef idx="0">
            <a:schemeClr val="accent6"/>
          </a:effectRef>
          <a:fontRef idx="minor">
            <a:schemeClr val="dk1"/>
          </a:fontRef>
        </p:style>
        <p:txBody>
          <a:bodyPr rtlCol="0" anchor="ctr"/>
          <a:lstStyle/>
          <a:p>
            <a:pPr algn="thaiDist"/>
            <a:r>
              <a:rPr lang="en-US" sz="4000" dirty="0">
                <a:latin typeface="Browallia New" panose="020B0604020202020204" pitchFamily="34" charset="-34"/>
                <a:cs typeface="Browallia New" panose="020B0604020202020204" pitchFamily="34" charset="-34"/>
              </a:rPr>
              <a:t>In this paper, a problem of previous research initiating when </a:t>
            </a:r>
            <a:r>
              <a:rPr lang="en-US" sz="4000" dirty="0" err="1">
                <a:latin typeface="Browallia New" panose="020B0604020202020204" pitchFamily="34" charset="-34"/>
                <a:cs typeface="Browallia New" panose="020B0604020202020204" pitchFamily="34" charset="-34"/>
              </a:rPr>
              <a:t>recognizine</a:t>
            </a:r>
            <a:r>
              <a:rPr lang="en-US" sz="4000" dirty="0">
                <a:latin typeface="Browallia New" panose="020B0604020202020204" pitchFamily="34" charset="-34"/>
                <a:cs typeface="Browallia New" panose="020B0604020202020204" pitchFamily="34" charset="-34"/>
              </a:rPr>
              <a:t> facial expression from 3D data set with all of the entries area that loss many time. We purpose a novel method for recognizing universal facial expression from 3D data set by select partial area on face plane. In order to recognize facial expression, we have created face plane which is derived by normalized vector. The face plane would be divided into 196 (14x14) region partitions by distinguish distribution of standard deviation of crossing point. Then create vector as a change on crossing point on face plane between neutral emotion and expression and apply sub area with principle component analysis (PCA) for find which sub area is significant to recognized thus 3D facial expression was recognized by supportive vector machine (SVM). The experiments were done for 4 expression (neutral, angry, happiness, surprise) and the recognition rate is 71.20 % according to using 133 from 196 region partitions. We also demonstrate the advantages of our recognition in the less rate of running program and reduce data of face plane. To escalate recognition, we prefer to recognize in real time and in different expression.</a:t>
            </a:r>
          </a:p>
        </p:txBody>
      </p:sp>
      <p:sp>
        <p:nvSpPr>
          <p:cNvPr id="73" name="TextBox 72"/>
          <p:cNvSpPr txBox="1"/>
          <p:nvPr/>
        </p:nvSpPr>
        <p:spPr>
          <a:xfrm>
            <a:off x="8424987" y="4428631"/>
            <a:ext cx="21185868" cy="1015663"/>
          </a:xfrm>
          <a:prstGeom prst="rect">
            <a:avLst/>
          </a:prstGeom>
          <a:noFill/>
        </p:spPr>
        <p:txBody>
          <a:bodyPr wrap="square" rtlCol="0">
            <a:spAutoFit/>
          </a:bodyPr>
          <a:lstStyle/>
          <a:p>
            <a:pPr algn="r"/>
            <a:r>
              <a:rPr lang="en-US" sz="6000" b="1" dirty="0" smtClean="0">
                <a:ln w="3175">
                  <a:noFill/>
                </a:ln>
                <a:solidFill>
                  <a:schemeClr val="bg1">
                    <a:lumMod val="85000"/>
                  </a:schemeClr>
                </a:solidFill>
                <a:effectLst>
                  <a:glow rad="139700">
                    <a:schemeClr val="accent2">
                      <a:satMod val="175000"/>
                      <a:alpha val="40000"/>
                    </a:schemeClr>
                  </a:glow>
                </a:effectLst>
                <a:latin typeface="Browallia New" panose="020B0604020202020204" pitchFamily="34" charset="-34"/>
                <a:cs typeface="Browallia New" panose="020B0604020202020204" pitchFamily="34" charset="-34"/>
              </a:rPr>
              <a:t>Biomedical Engineering, Faculty of Engineering, </a:t>
            </a:r>
            <a:r>
              <a:rPr lang="en-US" sz="6000" b="1" dirty="0" err="1" smtClean="0">
                <a:ln w="3175">
                  <a:noFill/>
                </a:ln>
                <a:solidFill>
                  <a:schemeClr val="bg1">
                    <a:lumMod val="85000"/>
                  </a:schemeClr>
                </a:solidFill>
                <a:effectLst>
                  <a:glow rad="139700">
                    <a:schemeClr val="accent2">
                      <a:satMod val="175000"/>
                      <a:alpha val="40000"/>
                    </a:schemeClr>
                  </a:glow>
                </a:effectLst>
                <a:latin typeface="Browallia New" panose="020B0604020202020204" pitchFamily="34" charset="-34"/>
                <a:cs typeface="Browallia New" panose="020B0604020202020204" pitchFamily="34" charset="-34"/>
              </a:rPr>
              <a:t>Srinakharinwirot</a:t>
            </a:r>
            <a:r>
              <a:rPr lang="en-US" sz="6000" b="1" dirty="0" smtClean="0">
                <a:ln w="3175">
                  <a:noFill/>
                </a:ln>
                <a:solidFill>
                  <a:schemeClr val="bg1">
                    <a:lumMod val="85000"/>
                  </a:schemeClr>
                </a:solidFill>
                <a:effectLst>
                  <a:glow rad="139700">
                    <a:schemeClr val="accent2">
                      <a:satMod val="175000"/>
                      <a:alpha val="40000"/>
                    </a:schemeClr>
                  </a:glow>
                </a:effectLst>
                <a:latin typeface="Browallia New" panose="020B0604020202020204" pitchFamily="34" charset="-34"/>
                <a:cs typeface="Browallia New" panose="020B0604020202020204" pitchFamily="34" charset="-34"/>
              </a:rPr>
              <a:t> University</a:t>
            </a:r>
          </a:p>
        </p:txBody>
      </p:sp>
      <p:pic>
        <p:nvPicPr>
          <p:cNvPr id="74" name="Picture 20" descr="E:\new\รูปใส่ในเปเปอร์\7 facename.jpg"/>
          <p:cNvPicPr>
            <a:picLocks noChangeAspect="1" noChangeArrowheads="1"/>
          </p:cNvPicPr>
          <p:nvPr/>
        </p:nvPicPr>
        <p:blipFill>
          <a:blip r:embed="rId6" cstate="print"/>
          <a:srcRect/>
          <a:stretch>
            <a:fillRect/>
          </a:stretch>
        </p:blipFill>
        <p:spPr bwMode="auto">
          <a:xfrm>
            <a:off x="4067114" y="18056574"/>
            <a:ext cx="8197462" cy="38143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7" name="Rectangle 76"/>
          <p:cNvSpPr/>
          <p:nvPr/>
        </p:nvSpPr>
        <p:spPr>
          <a:xfrm>
            <a:off x="2767516" y="21938711"/>
            <a:ext cx="10796658" cy="1323439"/>
          </a:xfrm>
          <a:prstGeom prst="rect">
            <a:avLst/>
          </a:prstGeom>
        </p:spPr>
        <p:txBody>
          <a:bodyPr wrap="square">
            <a:spAutoFit/>
          </a:bodyPr>
          <a:lstStyle/>
          <a:p>
            <a:pPr algn="ctr"/>
            <a:r>
              <a:rPr lang="en-US" sz="4000" dirty="0" smtClean="0">
                <a:solidFill>
                  <a:schemeClr val="bg1"/>
                </a:solidFill>
                <a:latin typeface="Browallia New" panose="020B0604020202020204" pitchFamily="34" charset="-34"/>
                <a:cs typeface="Browallia New" panose="020B0604020202020204" pitchFamily="34" charset="-34"/>
              </a:rPr>
              <a:t>Fig. 1.</a:t>
            </a:r>
            <a:r>
              <a:rPr lang="th-TH" sz="4000" dirty="0" smtClean="0">
                <a:solidFill>
                  <a:schemeClr val="bg1"/>
                </a:solidFill>
                <a:latin typeface="Browallia New" panose="020B0604020202020204" pitchFamily="34" charset="-34"/>
                <a:cs typeface="Browallia New" panose="020B0604020202020204" pitchFamily="34" charset="-34"/>
              </a:rPr>
              <a:t> </a:t>
            </a:r>
            <a:r>
              <a:rPr lang="en-US" sz="4000" dirty="0">
                <a:solidFill>
                  <a:schemeClr val="bg1"/>
                </a:solidFill>
                <a:latin typeface="Browallia New" panose="020B0604020202020204" pitchFamily="34" charset="-34"/>
                <a:cs typeface="Browallia New" panose="020B0604020202020204" pitchFamily="34" charset="-34"/>
              </a:rPr>
              <a:t>Show </a:t>
            </a:r>
            <a:r>
              <a:rPr lang="en-US" sz="4000" dirty="0" smtClean="0">
                <a:solidFill>
                  <a:schemeClr val="bg1"/>
                </a:solidFill>
                <a:latin typeface="Browallia New" panose="020B0604020202020204" pitchFamily="34" charset="-34"/>
                <a:cs typeface="Browallia New" panose="020B0604020202020204" pitchFamily="34" charset="-34"/>
              </a:rPr>
              <a:t>7 </a:t>
            </a:r>
            <a:r>
              <a:rPr lang="en-US" sz="4000" dirty="0">
                <a:solidFill>
                  <a:schemeClr val="bg1"/>
                </a:solidFill>
                <a:latin typeface="Browallia New" panose="020B0604020202020204" pitchFamily="34" charset="-34"/>
                <a:cs typeface="Browallia New" panose="020B0604020202020204" pitchFamily="34" charset="-34"/>
              </a:rPr>
              <a:t>expression such as neutral, angry, happiness, and surprise  </a:t>
            </a:r>
            <a:r>
              <a:rPr lang="en-US" sz="4000" dirty="0" smtClean="0">
                <a:solidFill>
                  <a:schemeClr val="bg1"/>
                </a:solidFill>
                <a:latin typeface="Browallia New" panose="020B0604020202020204" pitchFamily="34" charset="-34"/>
                <a:cs typeface="Browallia New" panose="020B0604020202020204" pitchFamily="34" charset="-34"/>
              </a:rPr>
              <a:t>include Color data  and Crossing </a:t>
            </a:r>
            <a:r>
              <a:rPr lang="en-US" sz="4000" dirty="0">
                <a:solidFill>
                  <a:schemeClr val="bg1"/>
                </a:solidFill>
                <a:latin typeface="Browallia New" panose="020B0604020202020204" pitchFamily="34" charset="-34"/>
                <a:cs typeface="Browallia New" panose="020B0604020202020204" pitchFamily="34" charset="-34"/>
              </a:rPr>
              <a:t>point</a:t>
            </a:r>
          </a:p>
        </p:txBody>
      </p:sp>
      <p:sp>
        <p:nvSpPr>
          <p:cNvPr id="78" name="Parallelogram 77"/>
          <p:cNvSpPr/>
          <p:nvPr/>
        </p:nvSpPr>
        <p:spPr>
          <a:xfrm>
            <a:off x="3839640" y="23469228"/>
            <a:ext cx="8424936" cy="1675641"/>
          </a:xfrm>
          <a:prstGeom prst="parallelogram">
            <a:avLst/>
          </a:prstGeom>
          <a:gradFill>
            <a:gsLst>
              <a:gs pos="0">
                <a:srgbClr val="FF6600"/>
              </a:gs>
              <a:gs pos="50000">
                <a:srgbClr val="FF6600">
                  <a:alpha val="50000"/>
                </a:srgbClr>
              </a:gs>
              <a:gs pos="100000">
                <a:srgbClr val="FF6600"/>
              </a:gs>
            </a:gsLst>
            <a:lin ang="162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400" b="1" dirty="0" smtClean="0">
                <a:effectLst>
                  <a:outerShdw blurRad="63500" sx="102000" sy="102000" algn="ctr" rotWithShape="0">
                    <a:prstClr val="black">
                      <a:alpha val="40000"/>
                    </a:prstClr>
                  </a:outerShdw>
                </a:effectLst>
                <a:latin typeface="Browallia New" panose="020B0604020202020204" pitchFamily="34" charset="-34"/>
                <a:cs typeface="Browallia New" panose="020B0604020202020204" pitchFamily="34" charset="-34"/>
              </a:rPr>
              <a:t>Objective</a:t>
            </a:r>
            <a:endParaRPr lang="en-US" sz="15400" b="1" dirty="0">
              <a:effectLst>
                <a:outerShdw blurRad="63500" sx="102000" sy="102000" algn="ctr" rotWithShape="0">
                  <a:prstClr val="black">
                    <a:alpha val="40000"/>
                  </a:prstClr>
                </a:outerShdw>
              </a:effectLst>
              <a:latin typeface="Browallia New" panose="020B0604020202020204" pitchFamily="34" charset="-34"/>
              <a:cs typeface="Browallia New" panose="020B0604020202020204" pitchFamily="34" charset="-34"/>
            </a:endParaRPr>
          </a:p>
        </p:txBody>
      </p:sp>
      <p:sp>
        <p:nvSpPr>
          <p:cNvPr id="79" name="Rounded Rectangle 78"/>
          <p:cNvSpPr/>
          <p:nvPr/>
        </p:nvSpPr>
        <p:spPr>
          <a:xfrm>
            <a:off x="1368203" y="25090418"/>
            <a:ext cx="13367811" cy="3379451"/>
          </a:xfrm>
          <a:prstGeom prst="roundRect">
            <a:avLst/>
          </a:prstGeom>
          <a:solidFill>
            <a:schemeClr val="bg1">
              <a:alpha val="75000"/>
            </a:schemeClr>
          </a:solidFill>
          <a:ln w="177800">
            <a:solidFill>
              <a:srgbClr val="FF6600"/>
            </a:solidFill>
          </a:ln>
        </p:spPr>
        <p:style>
          <a:lnRef idx="2">
            <a:schemeClr val="accent6"/>
          </a:lnRef>
          <a:fillRef idx="1">
            <a:schemeClr val="lt1"/>
          </a:fillRef>
          <a:effectRef idx="0">
            <a:schemeClr val="accent6"/>
          </a:effectRef>
          <a:fontRef idx="minor">
            <a:schemeClr val="dk1"/>
          </a:fontRef>
        </p:style>
        <p:txBody>
          <a:bodyPr rtlCol="0" anchor="ctr"/>
          <a:lstStyle/>
          <a:p>
            <a:pPr marL="742950" indent="-742950" algn="thaiDist">
              <a:buFont typeface="+mj-lt"/>
              <a:buAutoNum type="arabicPeriod"/>
            </a:pPr>
            <a:r>
              <a:rPr lang="en-US" sz="4000" dirty="0">
                <a:latin typeface="Browallia New" panose="020B0604020202020204" pitchFamily="34" charset="-34"/>
                <a:cs typeface="Browallia New" panose="020B0604020202020204" pitchFamily="34" charset="-34"/>
              </a:rPr>
              <a:t>Coding and designing the program for recognize 3D facial expression</a:t>
            </a:r>
            <a:r>
              <a:rPr lang="en-US" sz="4000" dirty="0" smtClean="0">
                <a:latin typeface="Browallia New" panose="020B0604020202020204" pitchFamily="34" charset="-34"/>
                <a:cs typeface="Browallia New" panose="020B0604020202020204" pitchFamily="34" charset="-34"/>
              </a:rPr>
              <a:t>.</a:t>
            </a:r>
          </a:p>
          <a:p>
            <a:pPr marL="742950" indent="-742950" algn="thaiDist">
              <a:buFont typeface="+mj-lt"/>
              <a:buAutoNum type="arabicPeriod"/>
            </a:pPr>
            <a:r>
              <a:rPr lang="en-US" sz="4000" dirty="0">
                <a:latin typeface="Browallia New" panose="020B0604020202020204" pitchFamily="34" charset="-34"/>
                <a:cs typeface="Browallia New" panose="020B0604020202020204" pitchFamily="34" charset="-34"/>
              </a:rPr>
              <a:t>Dividing face plane into unit area and pick the unit which is necessary to distinguish expression</a:t>
            </a:r>
            <a:r>
              <a:rPr lang="en-US" sz="4000" dirty="0" smtClean="0">
                <a:latin typeface="Browallia New" panose="020B0604020202020204" pitchFamily="34" charset="-34"/>
                <a:cs typeface="Browallia New" panose="020B0604020202020204" pitchFamily="34" charset="-34"/>
              </a:rPr>
              <a:t>.</a:t>
            </a:r>
          </a:p>
          <a:p>
            <a:pPr marL="742950" indent="-742950" algn="thaiDist">
              <a:buFont typeface="+mj-lt"/>
              <a:buAutoNum type="arabicPeriod"/>
            </a:pPr>
            <a:r>
              <a:rPr lang="en-US" sz="4000" dirty="0">
                <a:latin typeface="Browallia New" panose="020B0604020202020204" pitchFamily="34" charset="-34"/>
                <a:cs typeface="Browallia New" panose="020B0604020202020204" pitchFamily="34" charset="-34"/>
              </a:rPr>
              <a:t>Comparing accuracy rate of recognition between Displacement vector set and Crossing point</a:t>
            </a:r>
            <a:endParaRPr lang="en-US" sz="4000" dirty="0">
              <a:latin typeface="Browallia New" panose="020B0604020202020204" pitchFamily="34" charset="-34"/>
              <a:cs typeface="Browallia New" panose="020B0604020202020204" pitchFamily="34" charset="-34"/>
            </a:endParaRPr>
          </a:p>
        </p:txBody>
      </p:sp>
      <p:sp>
        <p:nvSpPr>
          <p:cNvPr id="80" name="Parallelogram 79"/>
          <p:cNvSpPr/>
          <p:nvPr/>
        </p:nvSpPr>
        <p:spPr>
          <a:xfrm>
            <a:off x="17497994" y="5573655"/>
            <a:ext cx="9505057" cy="1675641"/>
          </a:xfrm>
          <a:prstGeom prst="parallelogram">
            <a:avLst/>
          </a:prstGeom>
          <a:gradFill>
            <a:gsLst>
              <a:gs pos="0">
                <a:srgbClr val="FF6600"/>
              </a:gs>
              <a:gs pos="50000">
                <a:srgbClr val="FF6600">
                  <a:alpha val="50000"/>
                </a:srgbClr>
              </a:gs>
              <a:gs pos="100000">
                <a:srgbClr val="FF6600"/>
              </a:gs>
            </a:gsLst>
            <a:lin ang="162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900" b="1" dirty="0" smtClean="0">
                <a:effectLst>
                  <a:outerShdw blurRad="63500" sx="102000" sy="102000" algn="ctr" rotWithShape="0">
                    <a:prstClr val="black">
                      <a:alpha val="40000"/>
                    </a:prstClr>
                  </a:outerShdw>
                </a:effectLst>
                <a:latin typeface="Browallia New" panose="020B0604020202020204" pitchFamily="34" charset="-34"/>
                <a:cs typeface="Browallia New" panose="020B0604020202020204" pitchFamily="34" charset="-34"/>
              </a:rPr>
              <a:t>System Flow Chart</a:t>
            </a:r>
            <a:endParaRPr lang="en-US" sz="9900" b="1" dirty="0">
              <a:effectLst>
                <a:outerShdw blurRad="63500" sx="102000" sy="102000" algn="ctr" rotWithShape="0">
                  <a:prstClr val="black">
                    <a:alpha val="40000"/>
                  </a:prstClr>
                </a:outerShdw>
              </a:effectLst>
              <a:latin typeface="Browallia New" panose="020B0604020202020204" pitchFamily="34" charset="-34"/>
              <a:cs typeface="Browallia New" panose="020B0604020202020204" pitchFamily="34" charset="-34"/>
            </a:endParaRPr>
          </a:p>
        </p:txBody>
      </p:sp>
      <p:sp>
        <p:nvSpPr>
          <p:cNvPr id="81" name="Rounded Rectangle 80"/>
          <p:cNvSpPr/>
          <p:nvPr/>
        </p:nvSpPr>
        <p:spPr>
          <a:xfrm>
            <a:off x="15409763" y="7276355"/>
            <a:ext cx="13367811" cy="15085886"/>
          </a:xfrm>
          <a:prstGeom prst="roundRect">
            <a:avLst/>
          </a:prstGeom>
          <a:solidFill>
            <a:schemeClr val="bg1">
              <a:alpha val="75000"/>
            </a:schemeClr>
          </a:solidFill>
          <a:ln w="177800">
            <a:solidFill>
              <a:srgbClr val="FF6600"/>
            </a:solidFill>
          </a:ln>
        </p:spPr>
        <p:style>
          <a:lnRef idx="2">
            <a:schemeClr val="accent6"/>
          </a:lnRef>
          <a:fillRef idx="1">
            <a:schemeClr val="lt1"/>
          </a:fillRef>
          <a:effectRef idx="0">
            <a:schemeClr val="accent6"/>
          </a:effectRef>
          <a:fontRef idx="minor">
            <a:schemeClr val="dk1"/>
          </a:fontRef>
        </p:style>
        <p:txBody>
          <a:bodyPr rtlCol="0" anchor="ctr"/>
          <a:lstStyle/>
          <a:p>
            <a:pPr algn="thaiDist"/>
            <a:endParaRPr lang="en-US" sz="4000" dirty="0">
              <a:latin typeface="Browallia New" panose="020B0604020202020204" pitchFamily="34" charset="-34"/>
              <a:cs typeface="Browallia New" panose="020B0604020202020204" pitchFamily="34" charset="-34"/>
            </a:endParaRPr>
          </a:p>
        </p:txBody>
      </p:sp>
      <p:pic>
        <p:nvPicPr>
          <p:cNvPr id="17" name="Picture 16"/>
          <p:cNvPicPr/>
          <p:nvPr/>
        </p:nvPicPr>
        <p:blipFill>
          <a:blip r:embed="rId7" cstate="print">
            <a:extLst>
              <a:ext uri="{28A0092B-C50C-407E-A947-70E740481C1C}">
                <a14:useLocalDpi xmlns:a14="http://schemas.microsoft.com/office/drawing/2010/main" val="0"/>
              </a:ext>
            </a:extLst>
          </a:blip>
          <a:stretch>
            <a:fillRect/>
          </a:stretch>
        </p:blipFill>
        <p:spPr>
          <a:xfrm>
            <a:off x="16129843" y="8225261"/>
            <a:ext cx="3739313" cy="3179671"/>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2" name="TextBox 1"/>
          <p:cNvSpPr txBox="1"/>
          <p:nvPr/>
        </p:nvSpPr>
        <p:spPr>
          <a:xfrm>
            <a:off x="16316987" y="11431988"/>
            <a:ext cx="3365024" cy="707886"/>
          </a:xfrm>
          <a:prstGeom prst="rect">
            <a:avLst/>
          </a:prstGeom>
          <a:noFill/>
        </p:spPr>
        <p:txBody>
          <a:bodyPr wrap="none" rtlCol="0">
            <a:spAutoFit/>
          </a:bodyPr>
          <a:lstStyle/>
          <a:p>
            <a:r>
              <a:rPr lang="en-US" sz="4000" dirty="0" smtClean="0">
                <a:latin typeface="Browallia New" panose="020B0604020202020204" pitchFamily="34" charset="-34"/>
                <a:cs typeface="Browallia New" panose="020B0604020202020204" pitchFamily="34" charset="-34"/>
              </a:rPr>
              <a:t>3D Image Acquisition</a:t>
            </a:r>
            <a:endParaRPr lang="en-US" sz="4000" dirty="0">
              <a:latin typeface="Browallia New" panose="020B0604020202020204" pitchFamily="34" charset="-34"/>
              <a:cs typeface="Browallia New" panose="020B0604020202020204" pitchFamily="34" charset="-34"/>
            </a:endParaRPr>
          </a:p>
        </p:txBody>
      </p:sp>
      <p:pic>
        <p:nvPicPr>
          <p:cNvPr id="19" name="Picture 18"/>
          <p:cNvPicPr/>
          <p:nvPr/>
        </p:nvPicPr>
        <p:blipFill>
          <a:blip r:embed="rId8" cstate="print">
            <a:extLst>
              <a:ext uri="{28A0092B-C50C-407E-A947-70E740481C1C}">
                <a14:useLocalDpi xmlns:a14="http://schemas.microsoft.com/office/drawing/2010/main" val="0"/>
              </a:ext>
            </a:extLst>
          </a:blip>
          <a:stretch>
            <a:fillRect/>
          </a:stretch>
        </p:blipFill>
        <p:spPr>
          <a:xfrm>
            <a:off x="20225636" y="8225261"/>
            <a:ext cx="3739315" cy="3179672"/>
          </a:xfrm>
          <a:prstGeom prst="rect">
            <a:avLst/>
          </a:prstGeom>
          <a:ln w="38100" cap="sq">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20" name="TextBox 19"/>
          <p:cNvSpPr txBox="1"/>
          <p:nvPr/>
        </p:nvSpPr>
        <p:spPr>
          <a:xfrm>
            <a:off x="20530579" y="11477813"/>
            <a:ext cx="3126177" cy="1323439"/>
          </a:xfrm>
          <a:prstGeom prst="rect">
            <a:avLst/>
          </a:prstGeom>
          <a:noFill/>
        </p:spPr>
        <p:txBody>
          <a:bodyPr wrap="none" rtlCol="0">
            <a:spAutoFit/>
          </a:bodyPr>
          <a:lstStyle/>
          <a:p>
            <a:pPr algn="ctr"/>
            <a:r>
              <a:rPr lang="en-US" sz="4000" dirty="0">
                <a:latin typeface="Browallia New" panose="020B0604020202020204" pitchFamily="34" charset="-34"/>
                <a:cs typeface="Browallia New" panose="020B0604020202020204" pitchFamily="34" charset="-34"/>
              </a:rPr>
              <a:t>Face Superimpose </a:t>
            </a:r>
            <a:r>
              <a:rPr lang="en-US" sz="4000" dirty="0" smtClean="0">
                <a:latin typeface="Browallia New" panose="020B0604020202020204" pitchFamily="34" charset="-34"/>
                <a:cs typeface="Browallia New" panose="020B0604020202020204" pitchFamily="34" charset="-34"/>
              </a:rPr>
              <a:t/>
            </a:r>
            <a:br>
              <a:rPr lang="en-US" sz="4000" dirty="0" smtClean="0">
                <a:latin typeface="Browallia New" panose="020B0604020202020204" pitchFamily="34" charset="-34"/>
                <a:cs typeface="Browallia New" panose="020B0604020202020204" pitchFamily="34" charset="-34"/>
              </a:rPr>
            </a:br>
            <a:r>
              <a:rPr lang="en-US" sz="4000" dirty="0" smtClean="0">
                <a:latin typeface="Browallia New" panose="020B0604020202020204" pitchFamily="34" charset="-34"/>
                <a:cs typeface="Browallia New" panose="020B0604020202020204" pitchFamily="34" charset="-34"/>
              </a:rPr>
              <a:t>Computation</a:t>
            </a:r>
            <a:endParaRPr lang="en-US" sz="4000" dirty="0">
              <a:latin typeface="Browallia New" panose="020B0604020202020204" pitchFamily="34" charset="-34"/>
              <a:cs typeface="Browallia New" panose="020B0604020202020204" pitchFamily="34" charset="-34"/>
            </a:endParaRPr>
          </a:p>
        </p:txBody>
      </p:sp>
      <p:pic>
        <p:nvPicPr>
          <p:cNvPr id="21" name="Picture 20"/>
          <p:cNvPicPr/>
          <p:nvPr/>
        </p:nvPicPr>
        <p:blipFill>
          <a:blip r:embed="rId9" cstate="print">
            <a:extLst>
              <a:ext uri="{28A0092B-C50C-407E-A947-70E740481C1C}">
                <a14:useLocalDpi xmlns:a14="http://schemas.microsoft.com/office/drawing/2010/main" val="0"/>
              </a:ext>
            </a:extLst>
          </a:blip>
          <a:stretch>
            <a:fillRect/>
          </a:stretch>
        </p:blipFill>
        <p:spPr>
          <a:xfrm>
            <a:off x="24293965" y="8225259"/>
            <a:ext cx="3782685" cy="3216551"/>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22" name="TextBox 21"/>
          <p:cNvSpPr txBox="1"/>
          <p:nvPr/>
        </p:nvSpPr>
        <p:spPr>
          <a:xfrm>
            <a:off x="24175783" y="11483720"/>
            <a:ext cx="4019049" cy="707886"/>
          </a:xfrm>
          <a:prstGeom prst="rect">
            <a:avLst/>
          </a:prstGeom>
          <a:noFill/>
        </p:spPr>
        <p:txBody>
          <a:bodyPr wrap="none" rtlCol="0">
            <a:spAutoFit/>
          </a:bodyPr>
          <a:lstStyle/>
          <a:p>
            <a:pPr algn="ctr"/>
            <a:r>
              <a:rPr lang="en-US" sz="4000" dirty="0">
                <a:latin typeface="Browallia New" panose="020B0604020202020204" pitchFamily="34" charset="-34"/>
                <a:cs typeface="Browallia New" panose="020B0604020202020204" pitchFamily="34" charset="-34"/>
              </a:rPr>
              <a:t>Normal Line Computation</a:t>
            </a:r>
          </a:p>
        </p:txBody>
      </p:sp>
      <p:sp>
        <p:nvSpPr>
          <p:cNvPr id="26" name="TextBox 25"/>
          <p:cNvSpPr txBox="1"/>
          <p:nvPr/>
        </p:nvSpPr>
        <p:spPr>
          <a:xfrm>
            <a:off x="18812084" y="16145124"/>
            <a:ext cx="2492990" cy="1323439"/>
          </a:xfrm>
          <a:prstGeom prst="rect">
            <a:avLst/>
          </a:prstGeom>
          <a:noFill/>
        </p:spPr>
        <p:txBody>
          <a:bodyPr wrap="none" rtlCol="0">
            <a:spAutoFit/>
          </a:bodyPr>
          <a:lstStyle/>
          <a:p>
            <a:pPr algn="ctr"/>
            <a:r>
              <a:rPr lang="en-US" sz="4000" dirty="0">
                <a:latin typeface="Browallia New" panose="020B0604020202020204" pitchFamily="34" charset="-34"/>
                <a:cs typeface="Browallia New" panose="020B0604020202020204" pitchFamily="34" charset="-34"/>
              </a:rPr>
              <a:t>Crossing Point </a:t>
            </a:r>
            <a:r>
              <a:rPr lang="en-US" sz="4000" dirty="0" smtClean="0">
                <a:latin typeface="Browallia New" panose="020B0604020202020204" pitchFamily="34" charset="-34"/>
                <a:cs typeface="Browallia New" panose="020B0604020202020204" pitchFamily="34" charset="-34"/>
              </a:rPr>
              <a:t/>
            </a:r>
            <a:br>
              <a:rPr lang="en-US" sz="4000" dirty="0" smtClean="0">
                <a:latin typeface="Browallia New" panose="020B0604020202020204" pitchFamily="34" charset="-34"/>
                <a:cs typeface="Browallia New" panose="020B0604020202020204" pitchFamily="34" charset="-34"/>
              </a:rPr>
            </a:br>
            <a:r>
              <a:rPr lang="en-US" sz="4000" dirty="0" smtClean="0">
                <a:latin typeface="Browallia New" panose="020B0604020202020204" pitchFamily="34" charset="-34"/>
                <a:cs typeface="Browallia New" panose="020B0604020202020204" pitchFamily="34" charset="-34"/>
              </a:rPr>
              <a:t>Computation</a:t>
            </a:r>
            <a:endParaRPr lang="en-US" sz="4000" dirty="0">
              <a:latin typeface="Browallia New" panose="020B0604020202020204" pitchFamily="34" charset="-34"/>
              <a:cs typeface="Browallia New" panose="020B0604020202020204" pitchFamily="34" charset="-34"/>
            </a:endParaRPr>
          </a:p>
        </p:txBody>
      </p:sp>
      <p:sp>
        <p:nvSpPr>
          <p:cNvPr id="28" name="TextBox 27"/>
          <p:cNvSpPr txBox="1"/>
          <p:nvPr/>
        </p:nvSpPr>
        <p:spPr>
          <a:xfrm>
            <a:off x="22937925" y="16151031"/>
            <a:ext cx="2475357" cy="1323439"/>
          </a:xfrm>
          <a:prstGeom prst="rect">
            <a:avLst/>
          </a:prstGeom>
          <a:noFill/>
        </p:spPr>
        <p:txBody>
          <a:bodyPr wrap="none" rtlCol="0">
            <a:spAutoFit/>
          </a:bodyPr>
          <a:lstStyle/>
          <a:p>
            <a:pPr algn="ctr"/>
            <a:r>
              <a:rPr lang="en-US" sz="4000" dirty="0">
                <a:latin typeface="Browallia New" panose="020B0604020202020204" pitchFamily="34" charset="-34"/>
                <a:cs typeface="Browallia New" panose="020B0604020202020204" pitchFamily="34" charset="-34"/>
              </a:rPr>
              <a:t>Derivation of </a:t>
            </a:r>
            <a:r>
              <a:rPr lang="en-US" sz="4000" dirty="0" smtClean="0">
                <a:latin typeface="Browallia New" panose="020B0604020202020204" pitchFamily="34" charset="-34"/>
                <a:cs typeface="Browallia New" panose="020B0604020202020204" pitchFamily="34" charset="-34"/>
              </a:rPr>
              <a:t/>
            </a:r>
            <a:br>
              <a:rPr lang="en-US" sz="4000" dirty="0" smtClean="0">
                <a:latin typeface="Browallia New" panose="020B0604020202020204" pitchFamily="34" charset="-34"/>
                <a:cs typeface="Browallia New" panose="020B0604020202020204" pitchFamily="34" charset="-34"/>
              </a:rPr>
            </a:br>
            <a:r>
              <a:rPr lang="en-US" sz="4000" dirty="0" smtClean="0">
                <a:latin typeface="Browallia New" panose="020B0604020202020204" pitchFamily="34" charset="-34"/>
                <a:cs typeface="Browallia New" panose="020B0604020202020204" pitchFamily="34" charset="-34"/>
              </a:rPr>
              <a:t>the </a:t>
            </a:r>
            <a:r>
              <a:rPr lang="en-US" sz="4000" dirty="0">
                <a:latin typeface="Browallia New" panose="020B0604020202020204" pitchFamily="34" charset="-34"/>
                <a:cs typeface="Browallia New" panose="020B0604020202020204" pitchFamily="34" charset="-34"/>
              </a:rPr>
              <a:t>Face Plane</a:t>
            </a:r>
          </a:p>
        </p:txBody>
      </p:sp>
      <p:sp>
        <p:nvSpPr>
          <p:cNvPr id="30" name="TextBox 29"/>
          <p:cNvSpPr txBox="1"/>
          <p:nvPr/>
        </p:nvSpPr>
        <p:spPr>
          <a:xfrm>
            <a:off x="16753004" y="20819160"/>
            <a:ext cx="2492990" cy="1323439"/>
          </a:xfrm>
          <a:prstGeom prst="rect">
            <a:avLst/>
          </a:prstGeom>
          <a:noFill/>
        </p:spPr>
        <p:txBody>
          <a:bodyPr wrap="none" rtlCol="0">
            <a:spAutoFit/>
          </a:bodyPr>
          <a:lstStyle/>
          <a:p>
            <a:pPr algn="ctr"/>
            <a:r>
              <a:rPr lang="en-US" sz="4000" dirty="0">
                <a:latin typeface="Browallia New" panose="020B0604020202020204" pitchFamily="34" charset="-34"/>
                <a:cs typeface="Browallia New" panose="020B0604020202020204" pitchFamily="34" charset="-34"/>
              </a:rPr>
              <a:t>Crossing Point </a:t>
            </a:r>
            <a:r>
              <a:rPr lang="en-US" sz="4000" dirty="0" smtClean="0">
                <a:latin typeface="Browallia New" panose="020B0604020202020204" pitchFamily="34" charset="-34"/>
                <a:cs typeface="Browallia New" panose="020B0604020202020204" pitchFamily="34" charset="-34"/>
              </a:rPr>
              <a:t/>
            </a:r>
            <a:br>
              <a:rPr lang="en-US" sz="4000" dirty="0" smtClean="0">
                <a:latin typeface="Browallia New" panose="020B0604020202020204" pitchFamily="34" charset="-34"/>
                <a:cs typeface="Browallia New" panose="020B0604020202020204" pitchFamily="34" charset="-34"/>
              </a:rPr>
            </a:br>
            <a:r>
              <a:rPr lang="en-US" sz="4000" dirty="0" smtClean="0">
                <a:latin typeface="Browallia New" panose="020B0604020202020204" pitchFamily="34" charset="-34"/>
                <a:cs typeface="Browallia New" panose="020B0604020202020204" pitchFamily="34" charset="-34"/>
              </a:rPr>
              <a:t>Distribution</a:t>
            </a:r>
            <a:endParaRPr lang="en-US" sz="4000" dirty="0">
              <a:latin typeface="Browallia New" panose="020B0604020202020204" pitchFamily="34" charset="-34"/>
              <a:cs typeface="Browallia New" panose="020B0604020202020204" pitchFamily="34" charset="-34"/>
            </a:endParaRPr>
          </a:p>
        </p:txBody>
      </p:sp>
      <p:sp>
        <p:nvSpPr>
          <p:cNvPr id="32" name="TextBox 31"/>
          <p:cNvSpPr txBox="1"/>
          <p:nvPr/>
        </p:nvSpPr>
        <p:spPr>
          <a:xfrm>
            <a:off x="20085768" y="20813253"/>
            <a:ext cx="4019049" cy="1323439"/>
          </a:xfrm>
          <a:prstGeom prst="rect">
            <a:avLst/>
          </a:prstGeom>
          <a:noFill/>
        </p:spPr>
        <p:txBody>
          <a:bodyPr wrap="none" rtlCol="0">
            <a:spAutoFit/>
          </a:bodyPr>
          <a:lstStyle/>
          <a:p>
            <a:pPr algn="ctr"/>
            <a:r>
              <a:rPr lang="en-US" sz="4000" dirty="0">
                <a:latin typeface="Browallia New" panose="020B0604020202020204" pitchFamily="34" charset="-34"/>
                <a:cs typeface="Browallia New" panose="020B0604020202020204" pitchFamily="34" charset="-34"/>
              </a:rPr>
              <a:t>Displacement Vector Set </a:t>
            </a:r>
            <a:r>
              <a:rPr lang="th-TH" sz="4000" dirty="0" smtClean="0">
                <a:latin typeface="Browallia New" panose="020B0604020202020204" pitchFamily="34" charset="-34"/>
                <a:cs typeface="Browallia New" panose="020B0604020202020204" pitchFamily="34" charset="-34"/>
              </a:rPr>
              <a:t/>
            </a:r>
            <a:br>
              <a:rPr lang="th-TH" sz="4000" dirty="0" smtClean="0">
                <a:latin typeface="Browallia New" panose="020B0604020202020204" pitchFamily="34" charset="-34"/>
                <a:cs typeface="Browallia New" panose="020B0604020202020204" pitchFamily="34" charset="-34"/>
              </a:rPr>
            </a:br>
            <a:r>
              <a:rPr lang="en-US" sz="4000" dirty="0" smtClean="0">
                <a:latin typeface="Browallia New" panose="020B0604020202020204" pitchFamily="34" charset="-34"/>
                <a:cs typeface="Browallia New" panose="020B0604020202020204" pitchFamily="34" charset="-34"/>
              </a:rPr>
              <a:t>Computation</a:t>
            </a:r>
            <a:endParaRPr lang="en-US" sz="4000" dirty="0">
              <a:latin typeface="Browallia New" panose="020B0604020202020204" pitchFamily="34" charset="-34"/>
              <a:cs typeface="Browallia New" panose="020B0604020202020204" pitchFamily="34" charset="-34"/>
            </a:endParaRPr>
          </a:p>
        </p:txBody>
      </p:sp>
      <p:sp>
        <p:nvSpPr>
          <p:cNvPr id="34" name="TextBox 33"/>
          <p:cNvSpPr txBox="1"/>
          <p:nvPr/>
        </p:nvSpPr>
        <p:spPr>
          <a:xfrm>
            <a:off x="24707178" y="20819160"/>
            <a:ext cx="2956259" cy="1323439"/>
          </a:xfrm>
          <a:prstGeom prst="rect">
            <a:avLst/>
          </a:prstGeom>
          <a:noFill/>
        </p:spPr>
        <p:txBody>
          <a:bodyPr wrap="none" rtlCol="0">
            <a:spAutoFit/>
          </a:bodyPr>
          <a:lstStyle/>
          <a:p>
            <a:pPr algn="ctr"/>
            <a:r>
              <a:rPr lang="en-US" sz="4000" dirty="0">
                <a:latin typeface="Browallia New" panose="020B0604020202020204" pitchFamily="34" charset="-34"/>
                <a:cs typeface="Browallia New" panose="020B0604020202020204" pitchFamily="34" charset="-34"/>
              </a:rPr>
              <a:t>Facial Expression </a:t>
            </a:r>
            <a:r>
              <a:rPr lang="th-TH" sz="4000" dirty="0" smtClean="0">
                <a:latin typeface="Browallia New" panose="020B0604020202020204" pitchFamily="34" charset="-34"/>
                <a:cs typeface="Browallia New" panose="020B0604020202020204" pitchFamily="34" charset="-34"/>
              </a:rPr>
              <a:t/>
            </a:r>
            <a:br>
              <a:rPr lang="th-TH" sz="4000" dirty="0" smtClean="0">
                <a:latin typeface="Browallia New" panose="020B0604020202020204" pitchFamily="34" charset="-34"/>
                <a:cs typeface="Browallia New" panose="020B0604020202020204" pitchFamily="34" charset="-34"/>
              </a:rPr>
            </a:br>
            <a:r>
              <a:rPr lang="en-US" sz="4000" dirty="0" smtClean="0">
                <a:latin typeface="Browallia New" panose="020B0604020202020204" pitchFamily="34" charset="-34"/>
                <a:cs typeface="Browallia New" panose="020B0604020202020204" pitchFamily="34" charset="-34"/>
              </a:rPr>
              <a:t>Recognition</a:t>
            </a:r>
            <a:endParaRPr lang="en-US" sz="4000" dirty="0">
              <a:latin typeface="Browallia New" panose="020B0604020202020204" pitchFamily="34" charset="-34"/>
              <a:cs typeface="Browallia New" panose="020B0604020202020204" pitchFamily="34" charset="-34"/>
            </a:endParaRPr>
          </a:p>
        </p:txBody>
      </p:sp>
      <p:pic>
        <p:nvPicPr>
          <p:cNvPr id="35" name="Picture 34"/>
          <p:cNvPicPr/>
          <p:nvPr/>
        </p:nvPicPr>
        <p:blipFill>
          <a:blip r:embed="rId10" cstate="print">
            <a:extLst>
              <a:ext uri="{28A0092B-C50C-407E-A947-70E740481C1C}">
                <a14:useLocalDpi xmlns:a14="http://schemas.microsoft.com/office/drawing/2010/main" val="0"/>
              </a:ext>
            </a:extLst>
          </a:blip>
          <a:stretch>
            <a:fillRect/>
          </a:stretch>
        </p:blipFill>
        <p:spPr>
          <a:xfrm>
            <a:off x="22284262" y="12874132"/>
            <a:ext cx="3782685" cy="3216552"/>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36" name="Picture 35"/>
          <p:cNvPicPr/>
          <p:nvPr/>
        </p:nvPicPr>
        <p:blipFill>
          <a:blip r:embed="rId11" cstate="print">
            <a:extLst>
              <a:ext uri="{28A0092B-C50C-407E-A947-70E740481C1C}">
                <a14:useLocalDpi xmlns:a14="http://schemas.microsoft.com/office/drawing/2010/main" val="0"/>
              </a:ext>
            </a:extLst>
          </a:blip>
          <a:stretch>
            <a:fillRect/>
          </a:stretch>
        </p:blipFill>
        <p:spPr>
          <a:xfrm>
            <a:off x="18146067" y="12871946"/>
            <a:ext cx="3825024" cy="3252554"/>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37" name="Picture 36"/>
          <p:cNvPicPr/>
          <p:nvPr/>
        </p:nvPicPr>
        <p:blipFill>
          <a:blip r:embed="rId12" cstate="print">
            <a:extLst>
              <a:ext uri="{28A0092B-C50C-407E-A947-70E740481C1C}">
                <a14:useLocalDpi xmlns:a14="http://schemas.microsoft.com/office/drawing/2010/main" val="0"/>
              </a:ext>
            </a:extLst>
          </a:blip>
          <a:stretch>
            <a:fillRect/>
          </a:stretch>
        </p:blipFill>
        <p:spPr>
          <a:xfrm>
            <a:off x="16104687" y="17559883"/>
            <a:ext cx="3764469" cy="3201061"/>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38" name="Picture 37"/>
          <p:cNvPicPr/>
          <p:nvPr/>
        </p:nvPicPr>
        <p:blipFill>
          <a:blip r:embed="rId13" cstate="print">
            <a:extLst>
              <a:ext uri="{28A0092B-C50C-407E-A947-70E740481C1C}">
                <a14:useLocalDpi xmlns:a14="http://schemas.microsoft.com/office/drawing/2010/main" val="0"/>
              </a:ext>
            </a:extLst>
          </a:blip>
          <a:stretch>
            <a:fillRect/>
          </a:stretch>
        </p:blipFill>
        <p:spPr>
          <a:xfrm>
            <a:off x="20198169" y="17559784"/>
            <a:ext cx="3766781" cy="3203028"/>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39" name="Picture 38"/>
          <p:cNvPicPr/>
          <p:nvPr/>
        </p:nvPicPr>
        <p:blipFill>
          <a:blip r:embed="rId14" cstate="print">
            <a:extLst>
              <a:ext uri="{28A0092B-C50C-407E-A947-70E740481C1C}">
                <a14:useLocalDpi xmlns:a14="http://schemas.microsoft.com/office/drawing/2010/main" val="0"/>
              </a:ext>
            </a:extLst>
          </a:blip>
          <a:stretch>
            <a:fillRect/>
          </a:stretch>
        </p:blipFill>
        <p:spPr>
          <a:xfrm>
            <a:off x="24293962" y="17559783"/>
            <a:ext cx="3782687" cy="3216553"/>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40" name="Right Arrow 39"/>
          <p:cNvSpPr/>
          <p:nvPr/>
        </p:nvSpPr>
        <p:spPr>
          <a:xfrm>
            <a:off x="19812148" y="9576971"/>
            <a:ext cx="638175" cy="476250"/>
          </a:xfrm>
          <a:prstGeom prst="rightArrow">
            <a:avLst/>
          </a:prstGeom>
          <a:gradFill rotWithShape="1">
            <a:gsLst>
              <a:gs pos="0">
                <a:srgbClr val="9900CC"/>
              </a:gs>
              <a:gs pos="50000">
                <a:srgbClr val="800080"/>
              </a:gs>
              <a:gs pos="100000">
                <a:srgbClr val="660066"/>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41" name="Right Arrow 40"/>
          <p:cNvSpPr/>
          <p:nvPr/>
        </p:nvSpPr>
        <p:spPr>
          <a:xfrm>
            <a:off x="23834699" y="9575124"/>
            <a:ext cx="638175" cy="476250"/>
          </a:xfrm>
          <a:prstGeom prst="rightArrow">
            <a:avLst/>
          </a:prstGeom>
          <a:gradFill rotWithShape="1">
            <a:gsLst>
              <a:gs pos="0">
                <a:srgbClr val="9900CC"/>
              </a:gs>
              <a:gs pos="50000">
                <a:srgbClr val="800080"/>
              </a:gs>
              <a:gs pos="100000">
                <a:srgbClr val="660066"/>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42" name="Right Arrow 41"/>
          <p:cNvSpPr/>
          <p:nvPr/>
        </p:nvSpPr>
        <p:spPr>
          <a:xfrm>
            <a:off x="19812148" y="18911601"/>
            <a:ext cx="638175" cy="476250"/>
          </a:xfrm>
          <a:prstGeom prst="rightArrow">
            <a:avLst/>
          </a:prstGeom>
          <a:gradFill rotWithShape="1">
            <a:gsLst>
              <a:gs pos="0">
                <a:srgbClr val="9900CC"/>
              </a:gs>
              <a:gs pos="50000">
                <a:srgbClr val="800080"/>
              </a:gs>
              <a:gs pos="100000">
                <a:srgbClr val="660066"/>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43" name="Right Arrow 42"/>
          <p:cNvSpPr/>
          <p:nvPr/>
        </p:nvSpPr>
        <p:spPr>
          <a:xfrm>
            <a:off x="23834699" y="18909754"/>
            <a:ext cx="638175" cy="476250"/>
          </a:xfrm>
          <a:prstGeom prst="rightArrow">
            <a:avLst/>
          </a:prstGeom>
          <a:gradFill rotWithShape="1">
            <a:gsLst>
              <a:gs pos="0">
                <a:srgbClr val="9900CC"/>
              </a:gs>
              <a:gs pos="50000">
                <a:srgbClr val="800080"/>
              </a:gs>
              <a:gs pos="100000">
                <a:srgbClr val="660066"/>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44" name="Right Arrow 43"/>
          <p:cNvSpPr/>
          <p:nvPr/>
        </p:nvSpPr>
        <p:spPr>
          <a:xfrm rot="10800000">
            <a:off x="21746467" y="14250452"/>
            <a:ext cx="638175" cy="476250"/>
          </a:xfrm>
          <a:prstGeom prst="rightArrow">
            <a:avLst/>
          </a:prstGeom>
          <a:gradFill rotWithShape="1">
            <a:gsLst>
              <a:gs pos="0">
                <a:srgbClr val="660066"/>
              </a:gs>
              <a:gs pos="50000">
                <a:srgbClr val="800080"/>
              </a:gs>
              <a:gs pos="100000">
                <a:srgbClr val="9900CC"/>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45" name="Right Arrow 44"/>
          <p:cNvSpPr/>
          <p:nvPr/>
        </p:nvSpPr>
        <p:spPr>
          <a:xfrm rot="8130907">
            <a:off x="26564092" y="12393615"/>
            <a:ext cx="657671" cy="490800"/>
          </a:xfrm>
          <a:prstGeom prst="rightArrow">
            <a:avLst/>
          </a:prstGeom>
          <a:gradFill rotWithShape="1">
            <a:gsLst>
              <a:gs pos="0">
                <a:srgbClr val="660066"/>
              </a:gs>
              <a:gs pos="50000">
                <a:srgbClr val="800080"/>
              </a:gs>
              <a:gs pos="100000">
                <a:srgbClr val="9900CC"/>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46" name="Right Arrow 45"/>
          <p:cNvSpPr/>
          <p:nvPr/>
        </p:nvSpPr>
        <p:spPr>
          <a:xfrm rot="8130907">
            <a:off x="17184058" y="16579540"/>
            <a:ext cx="657671" cy="490800"/>
          </a:xfrm>
          <a:prstGeom prst="rightArrow">
            <a:avLst/>
          </a:prstGeom>
          <a:gradFill rotWithShape="1">
            <a:gsLst>
              <a:gs pos="0">
                <a:srgbClr val="660066"/>
              </a:gs>
              <a:gs pos="50000">
                <a:srgbClr val="800080"/>
              </a:gs>
              <a:gs pos="100000">
                <a:srgbClr val="9900CC"/>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47" name="Parallelogram 46"/>
          <p:cNvSpPr/>
          <p:nvPr/>
        </p:nvSpPr>
        <p:spPr>
          <a:xfrm>
            <a:off x="17281971" y="22809704"/>
            <a:ext cx="10017516" cy="1675641"/>
          </a:xfrm>
          <a:prstGeom prst="parallelogram">
            <a:avLst/>
          </a:prstGeom>
          <a:gradFill>
            <a:gsLst>
              <a:gs pos="0">
                <a:srgbClr val="FF6600"/>
              </a:gs>
              <a:gs pos="50000">
                <a:srgbClr val="FF6600">
                  <a:alpha val="50000"/>
                </a:srgbClr>
              </a:gs>
              <a:gs pos="100000">
                <a:srgbClr val="FF6600"/>
              </a:gs>
            </a:gsLst>
            <a:lin ang="162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200" b="1" dirty="0">
                <a:latin typeface="Browallia New" panose="020B0604020202020204" pitchFamily="34" charset="-34"/>
                <a:cs typeface="Browallia New" panose="020B0604020202020204" pitchFamily="34" charset="-34"/>
              </a:rPr>
              <a:t>Experimental Results</a:t>
            </a:r>
            <a:endParaRPr lang="en-US" sz="9200" b="1" dirty="0">
              <a:effectLst>
                <a:outerShdw blurRad="63500" sx="102000" sy="102000" algn="ctr" rotWithShape="0">
                  <a:prstClr val="black">
                    <a:alpha val="40000"/>
                  </a:prstClr>
                </a:outerShdw>
              </a:effectLst>
              <a:latin typeface="Browallia New" panose="020B0604020202020204" pitchFamily="34" charset="-34"/>
              <a:cs typeface="Browallia New" panose="020B0604020202020204" pitchFamily="34" charset="-34"/>
            </a:endParaRPr>
          </a:p>
        </p:txBody>
      </p:sp>
      <p:sp>
        <p:nvSpPr>
          <p:cNvPr id="48" name="Rounded Rectangle 47"/>
          <p:cNvSpPr/>
          <p:nvPr/>
        </p:nvSpPr>
        <p:spPr>
          <a:xfrm>
            <a:off x="15409763" y="24513431"/>
            <a:ext cx="13367811" cy="17143336"/>
          </a:xfrm>
          <a:prstGeom prst="roundRect">
            <a:avLst/>
          </a:prstGeom>
          <a:solidFill>
            <a:schemeClr val="bg1">
              <a:alpha val="75000"/>
            </a:schemeClr>
          </a:solidFill>
          <a:ln w="177800">
            <a:solidFill>
              <a:srgbClr val="FF6600"/>
            </a:solidFill>
          </a:ln>
        </p:spPr>
        <p:style>
          <a:lnRef idx="2">
            <a:schemeClr val="accent6"/>
          </a:lnRef>
          <a:fillRef idx="1">
            <a:schemeClr val="lt1"/>
          </a:fillRef>
          <a:effectRef idx="0">
            <a:schemeClr val="accent6"/>
          </a:effectRef>
          <a:fontRef idx="minor">
            <a:schemeClr val="dk1"/>
          </a:fontRef>
        </p:style>
        <p:txBody>
          <a:bodyPr rtlCol="0" anchor="ctr"/>
          <a:lstStyle/>
          <a:p>
            <a:pPr algn="thaiDist"/>
            <a:r>
              <a:rPr lang="en-US" sz="4000" dirty="0">
                <a:latin typeface="Browallia New" panose="020B0604020202020204" pitchFamily="34" charset="-34"/>
                <a:cs typeface="Browallia New" panose="020B0604020202020204" pitchFamily="34" charset="-34"/>
              </a:rPr>
              <a:t>The experiments were done for recognizing four facial expression (neutral, angry, happiness, surprise) from 100 persons in BU-3DFE. By using the displacement vector set method, the average correct recognition rates are 71.20% as shown in Fig. 4.3 and decrease face plane computation from 196 to 133 window area as shown in </a:t>
            </a:r>
            <a:r>
              <a:rPr lang="en-US" sz="4000" dirty="0" smtClean="0">
                <a:latin typeface="Browallia New" panose="020B0604020202020204" pitchFamily="34" charset="-34"/>
                <a:cs typeface="Browallia New" panose="020B0604020202020204" pitchFamily="34" charset="-34"/>
              </a:rPr>
              <a:t>Fig 2. </a:t>
            </a:r>
            <a:r>
              <a:rPr lang="en-US" sz="4000" dirty="0">
                <a:latin typeface="Browallia New" panose="020B0604020202020204" pitchFamily="34" charset="-34"/>
                <a:cs typeface="Browallia New" panose="020B0604020202020204" pitchFamily="34" charset="-34"/>
              </a:rPr>
              <a:t>and </a:t>
            </a:r>
            <a:r>
              <a:rPr lang="en-US" sz="4000" dirty="0" smtClean="0">
                <a:latin typeface="Browallia New" panose="020B0604020202020204" pitchFamily="34" charset="-34"/>
                <a:cs typeface="Browallia New" panose="020B0604020202020204" pitchFamily="34" charset="-34"/>
              </a:rPr>
              <a:t>Fig 3.</a:t>
            </a:r>
            <a:endParaRPr lang="th-TH" sz="4000" dirty="0" smtClean="0">
              <a:latin typeface="Browallia New" panose="020B0604020202020204" pitchFamily="34" charset="-34"/>
              <a:cs typeface="Browallia New" panose="020B0604020202020204" pitchFamily="34" charset="-34"/>
            </a:endParaRPr>
          </a:p>
          <a:p>
            <a:pPr algn="thaiDist"/>
            <a:endParaRPr lang="th-TH" sz="4000" dirty="0">
              <a:latin typeface="Browallia New" panose="020B0604020202020204" pitchFamily="34" charset="-34"/>
              <a:cs typeface="Browallia New" panose="020B0604020202020204" pitchFamily="34" charset="-34"/>
            </a:endParaRPr>
          </a:p>
          <a:p>
            <a:pPr algn="thaiDist"/>
            <a:endParaRPr lang="th-TH" sz="4000" dirty="0" smtClean="0">
              <a:latin typeface="Browallia New" panose="020B0604020202020204" pitchFamily="34" charset="-34"/>
              <a:cs typeface="Browallia New" panose="020B0604020202020204" pitchFamily="34" charset="-34"/>
            </a:endParaRPr>
          </a:p>
          <a:p>
            <a:pPr algn="thaiDist"/>
            <a:endParaRPr lang="th-TH" sz="4000" dirty="0">
              <a:latin typeface="Browallia New" panose="020B0604020202020204" pitchFamily="34" charset="-34"/>
              <a:cs typeface="Browallia New" panose="020B0604020202020204" pitchFamily="34" charset="-34"/>
            </a:endParaRPr>
          </a:p>
          <a:p>
            <a:pPr algn="thaiDist"/>
            <a:endParaRPr lang="th-TH" sz="4000" dirty="0" smtClean="0">
              <a:latin typeface="Browallia New" panose="020B0604020202020204" pitchFamily="34" charset="-34"/>
              <a:cs typeface="Browallia New" panose="020B0604020202020204" pitchFamily="34" charset="-34"/>
            </a:endParaRPr>
          </a:p>
          <a:p>
            <a:pPr algn="thaiDist"/>
            <a:endParaRPr lang="en-US" sz="4000" dirty="0" smtClean="0">
              <a:latin typeface="Browallia New" panose="020B0604020202020204" pitchFamily="34" charset="-34"/>
              <a:cs typeface="Browallia New" panose="020B0604020202020204" pitchFamily="34" charset="-34"/>
            </a:endParaRPr>
          </a:p>
          <a:p>
            <a:pPr algn="thaiDist"/>
            <a:endParaRPr lang="en-US" sz="4000" dirty="0">
              <a:latin typeface="Browallia New" panose="020B0604020202020204" pitchFamily="34" charset="-34"/>
              <a:cs typeface="Browallia New" panose="020B0604020202020204" pitchFamily="34" charset="-34"/>
            </a:endParaRPr>
          </a:p>
          <a:p>
            <a:pPr algn="thaiDist"/>
            <a:endParaRPr lang="th-TH" sz="4000" dirty="0">
              <a:latin typeface="Browallia New" panose="020B0604020202020204" pitchFamily="34" charset="-34"/>
              <a:cs typeface="Browallia New" panose="020B0604020202020204" pitchFamily="34" charset="-34"/>
            </a:endParaRPr>
          </a:p>
          <a:p>
            <a:pPr algn="thaiDist"/>
            <a:endParaRPr lang="th-TH" sz="4000" dirty="0" smtClean="0">
              <a:latin typeface="Browallia New" panose="020B0604020202020204" pitchFamily="34" charset="-34"/>
              <a:cs typeface="Browallia New" panose="020B0604020202020204" pitchFamily="34" charset="-34"/>
            </a:endParaRPr>
          </a:p>
          <a:p>
            <a:pPr algn="thaiDist"/>
            <a:r>
              <a:rPr lang="en-US" sz="4000" dirty="0">
                <a:latin typeface="Browallia New" panose="020B0604020202020204" pitchFamily="34" charset="-34"/>
                <a:cs typeface="Browallia New" panose="020B0604020202020204" pitchFamily="34" charset="-34"/>
              </a:rPr>
              <a:t>In next experiment, We use crossing point and displacement vector set to recognition by four and seven facial expression. The average correct recognition rates are 68.04%, 44.30%, 71.20%, 52.95% as shown in </a:t>
            </a:r>
            <a:r>
              <a:rPr lang="en-US" sz="4000" dirty="0" smtClean="0">
                <a:latin typeface="Browallia New" panose="020B0604020202020204" pitchFamily="34" charset="-34"/>
                <a:cs typeface="Browallia New" panose="020B0604020202020204" pitchFamily="34" charset="-34"/>
              </a:rPr>
              <a:t>Fig 4. from top left to bottom right.</a:t>
            </a:r>
          </a:p>
          <a:p>
            <a:pPr algn="thaiDist"/>
            <a:endParaRPr lang="en-US" sz="4000" dirty="0" smtClean="0">
              <a:latin typeface="Browallia New" panose="020B0604020202020204" pitchFamily="34" charset="-34"/>
              <a:cs typeface="Browallia New" panose="020B0604020202020204" pitchFamily="34" charset="-34"/>
            </a:endParaRPr>
          </a:p>
          <a:p>
            <a:pPr algn="thaiDist"/>
            <a:endParaRPr lang="en-US" sz="4000" dirty="0">
              <a:latin typeface="Browallia New" panose="020B0604020202020204" pitchFamily="34" charset="-34"/>
              <a:cs typeface="Browallia New" panose="020B0604020202020204" pitchFamily="34" charset="-34"/>
            </a:endParaRPr>
          </a:p>
          <a:p>
            <a:pPr algn="thaiDist"/>
            <a:endParaRPr lang="en-US" sz="4000" dirty="0" smtClean="0">
              <a:latin typeface="Browallia New" panose="020B0604020202020204" pitchFamily="34" charset="-34"/>
              <a:cs typeface="Browallia New" panose="020B0604020202020204" pitchFamily="34" charset="-34"/>
            </a:endParaRPr>
          </a:p>
          <a:p>
            <a:pPr algn="thaiDist"/>
            <a:endParaRPr lang="en-US" sz="4000" dirty="0">
              <a:latin typeface="Browallia New" panose="020B0604020202020204" pitchFamily="34" charset="-34"/>
              <a:cs typeface="Browallia New" panose="020B0604020202020204" pitchFamily="34" charset="-34"/>
            </a:endParaRPr>
          </a:p>
          <a:p>
            <a:pPr algn="thaiDist"/>
            <a:endParaRPr lang="en-US" sz="4000" dirty="0" smtClean="0">
              <a:latin typeface="Browallia New" panose="020B0604020202020204" pitchFamily="34" charset="-34"/>
              <a:cs typeface="Browallia New" panose="020B0604020202020204" pitchFamily="34" charset="-34"/>
            </a:endParaRPr>
          </a:p>
          <a:p>
            <a:pPr algn="thaiDist"/>
            <a:endParaRPr lang="en-US" sz="4000" dirty="0" smtClean="0">
              <a:latin typeface="Browallia New" panose="020B0604020202020204" pitchFamily="34" charset="-34"/>
              <a:cs typeface="Browallia New" panose="020B0604020202020204" pitchFamily="34" charset="-34"/>
            </a:endParaRPr>
          </a:p>
          <a:p>
            <a:pPr algn="thaiDist"/>
            <a:endParaRPr lang="en-US" sz="4000" dirty="0">
              <a:latin typeface="Browallia New" panose="020B0604020202020204" pitchFamily="34" charset="-34"/>
              <a:cs typeface="Browallia New" panose="020B0604020202020204" pitchFamily="34" charset="-34"/>
            </a:endParaRPr>
          </a:p>
          <a:p>
            <a:pPr algn="thaiDist"/>
            <a:endParaRPr lang="en-US" sz="4000" dirty="0" smtClean="0">
              <a:latin typeface="Browallia New" panose="020B0604020202020204" pitchFamily="34" charset="-34"/>
              <a:cs typeface="Browallia New" panose="020B0604020202020204" pitchFamily="34" charset="-34"/>
            </a:endParaRPr>
          </a:p>
          <a:p>
            <a:pPr algn="thaiDist"/>
            <a:endParaRPr lang="th-TH" sz="4000" dirty="0" smtClean="0">
              <a:latin typeface="Browallia New" panose="020B0604020202020204" pitchFamily="34" charset="-34"/>
              <a:cs typeface="Browallia New" panose="020B0604020202020204" pitchFamily="34" charset="-34"/>
            </a:endParaRPr>
          </a:p>
        </p:txBody>
      </p:sp>
      <p:pic>
        <p:nvPicPr>
          <p:cNvPr id="4" name="Picture 3"/>
          <p:cNvPicPr>
            <a:picLocks noChangeAspect="1"/>
          </p:cNvPicPr>
          <p:nvPr/>
        </p:nvPicPr>
        <p:blipFill rotWithShape="1">
          <a:blip r:embed="rId15">
            <a:extLst>
              <a:ext uri="{28A0092B-C50C-407E-A947-70E740481C1C}">
                <a14:useLocalDpi xmlns:a14="http://schemas.microsoft.com/office/drawing/2010/main" val="0"/>
              </a:ext>
            </a:extLst>
          </a:blip>
          <a:srcRect l="4674" r="3527"/>
          <a:stretch/>
        </p:blipFill>
        <p:spPr>
          <a:xfrm>
            <a:off x="16180121" y="28335288"/>
            <a:ext cx="3613600" cy="2952328"/>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5" name="Picture 4"/>
          <p:cNvPicPr>
            <a:picLocks noChangeAspect="1"/>
          </p:cNvPicPr>
          <p:nvPr/>
        </p:nvPicPr>
        <p:blipFill rotWithShape="1">
          <a:blip r:embed="rId16">
            <a:extLst>
              <a:ext uri="{28A0092B-C50C-407E-A947-70E740481C1C}">
                <a14:useLocalDpi xmlns:a14="http://schemas.microsoft.com/office/drawing/2010/main" val="0"/>
              </a:ext>
            </a:extLst>
          </a:blip>
          <a:srcRect l="6828" r="5832"/>
          <a:stretch/>
        </p:blipFill>
        <p:spPr>
          <a:xfrm>
            <a:off x="20097627" y="28335288"/>
            <a:ext cx="7879879" cy="2952328"/>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7" name="Picture 6"/>
          <p:cNvPicPr>
            <a:picLocks noChangeAspect="1"/>
          </p:cNvPicPr>
          <p:nvPr/>
        </p:nvPicPr>
        <p:blipFill rotWithShape="1">
          <a:blip r:embed="rId17">
            <a:extLst>
              <a:ext uri="{28A0092B-C50C-407E-A947-70E740481C1C}">
                <a14:useLocalDpi xmlns:a14="http://schemas.microsoft.com/office/drawing/2010/main" val="0"/>
              </a:ext>
            </a:extLst>
          </a:blip>
          <a:srcRect l="6827" r="45134"/>
          <a:stretch/>
        </p:blipFill>
        <p:spPr>
          <a:xfrm>
            <a:off x="18486689" y="35800921"/>
            <a:ext cx="3475802" cy="2388879"/>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8" name="Picture 7"/>
          <p:cNvPicPr>
            <a:picLocks noChangeAspect="1"/>
          </p:cNvPicPr>
          <p:nvPr/>
        </p:nvPicPr>
        <p:blipFill rotWithShape="1">
          <a:blip r:embed="rId18">
            <a:extLst>
              <a:ext uri="{28A0092B-C50C-407E-A947-70E740481C1C}">
                <a14:useLocalDpi xmlns:a14="http://schemas.microsoft.com/office/drawing/2010/main" val="0"/>
              </a:ext>
            </a:extLst>
          </a:blip>
          <a:srcRect l="6828" r="45207"/>
          <a:stretch/>
        </p:blipFill>
        <p:spPr>
          <a:xfrm>
            <a:off x="21971733" y="35800921"/>
            <a:ext cx="3470524" cy="2388878"/>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9" name="Picture 8"/>
          <p:cNvPicPr>
            <a:picLocks noChangeAspect="1"/>
          </p:cNvPicPr>
          <p:nvPr/>
        </p:nvPicPr>
        <p:blipFill rotWithShape="1">
          <a:blip r:embed="rId19">
            <a:extLst>
              <a:ext uri="{28A0092B-C50C-407E-A947-70E740481C1C}">
                <a14:useLocalDpi xmlns:a14="http://schemas.microsoft.com/office/drawing/2010/main" val="0"/>
              </a:ext>
            </a:extLst>
          </a:blip>
          <a:srcRect l="6828" r="45207"/>
          <a:stretch/>
        </p:blipFill>
        <p:spPr>
          <a:xfrm>
            <a:off x="18486689" y="38252725"/>
            <a:ext cx="3470525" cy="2388879"/>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10" name="Picture 9"/>
          <p:cNvPicPr>
            <a:picLocks noChangeAspect="1"/>
          </p:cNvPicPr>
          <p:nvPr/>
        </p:nvPicPr>
        <p:blipFill rotWithShape="1">
          <a:blip r:embed="rId20">
            <a:extLst>
              <a:ext uri="{28A0092B-C50C-407E-A947-70E740481C1C}">
                <a14:useLocalDpi xmlns:a14="http://schemas.microsoft.com/office/drawing/2010/main" val="0"/>
              </a:ext>
            </a:extLst>
          </a:blip>
          <a:srcRect l="6330" r="45705"/>
          <a:stretch/>
        </p:blipFill>
        <p:spPr>
          <a:xfrm>
            <a:off x="21971092" y="38261121"/>
            <a:ext cx="3471165" cy="2380483"/>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56" name="TextBox 55"/>
          <p:cNvSpPr txBox="1"/>
          <p:nvPr/>
        </p:nvSpPr>
        <p:spPr>
          <a:xfrm>
            <a:off x="16104687" y="31322330"/>
            <a:ext cx="3689034" cy="1631216"/>
          </a:xfrm>
          <a:prstGeom prst="rect">
            <a:avLst/>
          </a:prstGeom>
          <a:noFill/>
        </p:spPr>
        <p:txBody>
          <a:bodyPr wrap="square" rtlCol="0">
            <a:spAutoFit/>
          </a:bodyPr>
          <a:lstStyle/>
          <a:p>
            <a:pPr algn="ctr"/>
            <a:r>
              <a:rPr lang="en-US" sz="2500" dirty="0" smtClean="0">
                <a:latin typeface="Browallia New" pitchFamily="34" charset="-34"/>
                <a:cs typeface="Browallia New" pitchFamily="34" charset="-34"/>
              </a:rPr>
              <a:t>Fig 2. The major sequence of subarea on face plane and invert selected area in order to recognize expression by deep red.</a:t>
            </a:r>
            <a:endParaRPr lang="th-TH" sz="2500" dirty="0" smtClean="0">
              <a:latin typeface="Browallia New" pitchFamily="34" charset="-34"/>
              <a:cs typeface="Browallia New" pitchFamily="34" charset="-34"/>
            </a:endParaRPr>
          </a:p>
        </p:txBody>
      </p:sp>
      <p:sp>
        <p:nvSpPr>
          <p:cNvPr id="57" name="TextBox 56"/>
          <p:cNvSpPr txBox="1"/>
          <p:nvPr/>
        </p:nvSpPr>
        <p:spPr>
          <a:xfrm>
            <a:off x="20097626" y="31322330"/>
            <a:ext cx="7879879" cy="477054"/>
          </a:xfrm>
          <a:prstGeom prst="rect">
            <a:avLst/>
          </a:prstGeom>
          <a:noFill/>
        </p:spPr>
        <p:txBody>
          <a:bodyPr wrap="square" rtlCol="0">
            <a:spAutoFit/>
          </a:bodyPr>
          <a:lstStyle/>
          <a:p>
            <a:pPr algn="ctr"/>
            <a:r>
              <a:rPr lang="en-US" sz="2500" dirty="0" smtClean="0">
                <a:latin typeface="Browallia New" panose="020B0604020202020204" pitchFamily="34" charset="-34"/>
                <a:cs typeface="Browallia New" panose="020B0604020202020204" pitchFamily="34" charset="-34"/>
              </a:rPr>
              <a:t>Fig 3. Comparison between numbers of subarea which calculate accuracy.</a:t>
            </a:r>
          </a:p>
        </p:txBody>
      </p:sp>
      <p:sp>
        <p:nvSpPr>
          <p:cNvPr id="58" name="TextBox 57"/>
          <p:cNvSpPr txBox="1"/>
          <p:nvPr/>
        </p:nvSpPr>
        <p:spPr>
          <a:xfrm>
            <a:off x="18017274" y="40732857"/>
            <a:ext cx="7879879" cy="707886"/>
          </a:xfrm>
          <a:prstGeom prst="rect">
            <a:avLst/>
          </a:prstGeom>
          <a:noFill/>
        </p:spPr>
        <p:txBody>
          <a:bodyPr wrap="square" rtlCol="0">
            <a:spAutoFit/>
          </a:bodyPr>
          <a:lstStyle/>
          <a:p>
            <a:pPr algn="ctr"/>
            <a:r>
              <a:rPr lang="en-US" sz="4000" dirty="0" smtClean="0">
                <a:latin typeface="Browallia New" panose="020B0604020202020204" pitchFamily="34" charset="-34"/>
                <a:cs typeface="Browallia New" panose="020B0604020202020204" pitchFamily="34" charset="-34"/>
              </a:rPr>
              <a:t>Fig 4.</a:t>
            </a:r>
          </a:p>
        </p:txBody>
      </p:sp>
      <p:sp>
        <p:nvSpPr>
          <p:cNvPr id="59" name="TextBox 58"/>
          <p:cNvSpPr txBox="1"/>
          <p:nvPr/>
        </p:nvSpPr>
        <p:spPr>
          <a:xfrm>
            <a:off x="15859572" y="36302862"/>
            <a:ext cx="2493522" cy="1384995"/>
          </a:xfrm>
          <a:prstGeom prst="rect">
            <a:avLst/>
          </a:prstGeom>
          <a:noFill/>
        </p:spPr>
        <p:txBody>
          <a:bodyPr wrap="square" rtlCol="0">
            <a:spAutoFit/>
          </a:bodyPr>
          <a:lstStyle/>
          <a:p>
            <a:pPr algn="r"/>
            <a:r>
              <a:rPr lang="en-US" sz="2800" dirty="0" smtClean="0">
                <a:latin typeface="Browallia New" pitchFamily="34" charset="-34"/>
                <a:cs typeface="Browallia New" pitchFamily="34" charset="-34"/>
              </a:rPr>
              <a:t>4 </a:t>
            </a:r>
            <a:r>
              <a:rPr lang="en-US" sz="2800" dirty="0">
                <a:latin typeface="Browallia New" pitchFamily="34" charset="-34"/>
                <a:cs typeface="Browallia New" pitchFamily="34" charset="-34"/>
              </a:rPr>
              <a:t>facial expression recognition by using crossing point</a:t>
            </a:r>
            <a:endParaRPr lang="th-TH" sz="2800" dirty="0" smtClean="0">
              <a:latin typeface="Browallia New" pitchFamily="34" charset="-34"/>
              <a:cs typeface="Browallia New" pitchFamily="34" charset="-34"/>
            </a:endParaRPr>
          </a:p>
        </p:txBody>
      </p:sp>
      <p:sp>
        <p:nvSpPr>
          <p:cNvPr id="61" name="TextBox 60"/>
          <p:cNvSpPr txBox="1"/>
          <p:nvPr/>
        </p:nvSpPr>
        <p:spPr>
          <a:xfrm>
            <a:off x="15868814" y="38513055"/>
            <a:ext cx="2493522" cy="1815882"/>
          </a:xfrm>
          <a:prstGeom prst="rect">
            <a:avLst/>
          </a:prstGeom>
          <a:noFill/>
        </p:spPr>
        <p:txBody>
          <a:bodyPr wrap="square" rtlCol="0">
            <a:spAutoFit/>
          </a:bodyPr>
          <a:lstStyle/>
          <a:p>
            <a:pPr algn="r"/>
            <a:r>
              <a:rPr lang="en-US" sz="2800" dirty="0" smtClean="0">
                <a:latin typeface="Browallia New" pitchFamily="34" charset="-34"/>
                <a:cs typeface="Browallia New" pitchFamily="34" charset="-34"/>
              </a:rPr>
              <a:t>4 </a:t>
            </a:r>
            <a:r>
              <a:rPr lang="en-US" sz="2800" dirty="0">
                <a:latin typeface="Browallia New" pitchFamily="34" charset="-34"/>
                <a:cs typeface="Browallia New" pitchFamily="34" charset="-34"/>
              </a:rPr>
              <a:t>facial expression recognition by using Displacement Vector Set</a:t>
            </a:r>
            <a:endParaRPr lang="th-TH" sz="2800" dirty="0" smtClean="0">
              <a:latin typeface="Browallia New" pitchFamily="34" charset="-34"/>
              <a:cs typeface="Browallia New" pitchFamily="34" charset="-34"/>
            </a:endParaRPr>
          </a:p>
        </p:txBody>
      </p:sp>
      <p:sp>
        <p:nvSpPr>
          <p:cNvPr id="62" name="TextBox 61"/>
          <p:cNvSpPr txBox="1"/>
          <p:nvPr/>
        </p:nvSpPr>
        <p:spPr>
          <a:xfrm>
            <a:off x="25539804" y="36315371"/>
            <a:ext cx="2493522" cy="1384995"/>
          </a:xfrm>
          <a:prstGeom prst="rect">
            <a:avLst/>
          </a:prstGeom>
          <a:noFill/>
        </p:spPr>
        <p:txBody>
          <a:bodyPr wrap="square" rtlCol="0">
            <a:spAutoFit/>
          </a:bodyPr>
          <a:lstStyle/>
          <a:p>
            <a:r>
              <a:rPr lang="en-US" sz="2800" dirty="0" smtClean="0">
                <a:latin typeface="Browallia New" pitchFamily="34" charset="-34"/>
                <a:cs typeface="Browallia New" pitchFamily="34" charset="-34"/>
              </a:rPr>
              <a:t>7 </a:t>
            </a:r>
            <a:r>
              <a:rPr lang="en-US" sz="2800" dirty="0">
                <a:latin typeface="Browallia New" pitchFamily="34" charset="-34"/>
                <a:cs typeface="Browallia New" pitchFamily="34" charset="-34"/>
              </a:rPr>
              <a:t>facial expression recognition by using crossing point</a:t>
            </a:r>
            <a:endParaRPr lang="th-TH" sz="2800" dirty="0" smtClean="0">
              <a:latin typeface="Browallia New" pitchFamily="34" charset="-34"/>
              <a:cs typeface="Browallia New" pitchFamily="34" charset="-34"/>
            </a:endParaRPr>
          </a:p>
        </p:txBody>
      </p:sp>
      <p:sp>
        <p:nvSpPr>
          <p:cNvPr id="63" name="TextBox 62"/>
          <p:cNvSpPr txBox="1"/>
          <p:nvPr/>
        </p:nvSpPr>
        <p:spPr>
          <a:xfrm>
            <a:off x="25549046" y="38525564"/>
            <a:ext cx="2493522" cy="1815882"/>
          </a:xfrm>
          <a:prstGeom prst="rect">
            <a:avLst/>
          </a:prstGeom>
          <a:noFill/>
        </p:spPr>
        <p:txBody>
          <a:bodyPr wrap="square" rtlCol="0">
            <a:spAutoFit/>
          </a:bodyPr>
          <a:lstStyle/>
          <a:p>
            <a:r>
              <a:rPr lang="en-US" sz="2800" dirty="0" smtClean="0">
                <a:latin typeface="Browallia New" pitchFamily="34" charset="-34"/>
                <a:cs typeface="Browallia New" pitchFamily="34" charset="-34"/>
              </a:rPr>
              <a:t>7 </a:t>
            </a:r>
            <a:r>
              <a:rPr lang="en-US" sz="2800" dirty="0">
                <a:latin typeface="Browallia New" pitchFamily="34" charset="-34"/>
                <a:cs typeface="Browallia New" pitchFamily="34" charset="-34"/>
              </a:rPr>
              <a:t>facial expression recognition by using Displacement Vector Set</a:t>
            </a:r>
            <a:endParaRPr lang="th-TH" sz="2800" dirty="0" smtClean="0">
              <a:latin typeface="Browallia New" pitchFamily="34" charset="-34"/>
              <a:cs typeface="Browallia New" pitchFamily="34" charset="-34"/>
            </a:endParaRPr>
          </a:p>
        </p:txBody>
      </p:sp>
      <p:sp>
        <p:nvSpPr>
          <p:cNvPr id="64" name="Parallelogram 63"/>
          <p:cNvSpPr/>
          <p:nvPr/>
        </p:nvSpPr>
        <p:spPr>
          <a:xfrm>
            <a:off x="3420401" y="29127375"/>
            <a:ext cx="9263414" cy="1675641"/>
          </a:xfrm>
          <a:prstGeom prst="parallelogram">
            <a:avLst/>
          </a:prstGeom>
          <a:gradFill>
            <a:gsLst>
              <a:gs pos="0">
                <a:srgbClr val="FF6600"/>
              </a:gs>
              <a:gs pos="50000">
                <a:srgbClr val="FF6600">
                  <a:alpha val="50000"/>
                </a:srgbClr>
              </a:gs>
              <a:gs pos="100000">
                <a:srgbClr val="FF6600"/>
              </a:gs>
            </a:gsLst>
            <a:lin ang="16200000" scaled="1"/>
          </a:gra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400" b="1" dirty="0" smtClean="0">
                <a:effectLst>
                  <a:outerShdw blurRad="63500" sx="102000" sy="102000" algn="ctr" rotWithShape="0">
                    <a:prstClr val="black">
                      <a:alpha val="40000"/>
                    </a:prstClr>
                  </a:outerShdw>
                </a:effectLst>
                <a:latin typeface="Browallia New" panose="020B0604020202020204" pitchFamily="34" charset="-34"/>
                <a:cs typeface="Browallia New" panose="020B0604020202020204" pitchFamily="34" charset="-34"/>
              </a:rPr>
              <a:t>Conclusion</a:t>
            </a:r>
            <a:endParaRPr lang="en-US" sz="15400" b="1" dirty="0">
              <a:effectLst>
                <a:outerShdw blurRad="63500" sx="102000" sy="102000" algn="ctr" rotWithShape="0">
                  <a:prstClr val="black">
                    <a:alpha val="40000"/>
                  </a:prstClr>
                </a:outerShdw>
              </a:effectLst>
              <a:latin typeface="Browallia New" panose="020B0604020202020204" pitchFamily="34" charset="-34"/>
              <a:cs typeface="Browallia New" panose="020B0604020202020204" pitchFamily="34" charset="-34"/>
            </a:endParaRPr>
          </a:p>
        </p:txBody>
      </p:sp>
      <p:sp>
        <p:nvSpPr>
          <p:cNvPr id="65" name="Rounded Rectangle 64"/>
          <p:cNvSpPr/>
          <p:nvPr/>
        </p:nvSpPr>
        <p:spPr>
          <a:xfrm>
            <a:off x="1368203" y="30803016"/>
            <a:ext cx="13367811" cy="5617914"/>
          </a:xfrm>
          <a:prstGeom prst="roundRect">
            <a:avLst/>
          </a:prstGeom>
          <a:solidFill>
            <a:schemeClr val="bg1">
              <a:alpha val="75000"/>
            </a:schemeClr>
          </a:solidFill>
          <a:ln w="177800">
            <a:solidFill>
              <a:srgbClr val="FF6600"/>
            </a:solidFill>
          </a:ln>
        </p:spPr>
        <p:style>
          <a:lnRef idx="2">
            <a:schemeClr val="accent6"/>
          </a:lnRef>
          <a:fillRef idx="1">
            <a:schemeClr val="lt1"/>
          </a:fillRef>
          <a:effectRef idx="0">
            <a:schemeClr val="accent6"/>
          </a:effectRef>
          <a:fontRef idx="minor">
            <a:schemeClr val="dk1"/>
          </a:fontRef>
        </p:style>
        <p:txBody>
          <a:bodyPr rtlCol="0" anchor="ctr"/>
          <a:lstStyle/>
          <a:p>
            <a:pPr algn="thaiDist"/>
            <a:r>
              <a:rPr lang="en-US" sz="4000" dirty="0">
                <a:latin typeface="Browallia New" panose="020B0604020202020204" pitchFamily="34" charset="-34"/>
                <a:cs typeface="Browallia New" panose="020B0604020202020204" pitchFamily="34" charset="-34"/>
              </a:rPr>
              <a:t>This research represent a method for recognize facial expression from 3D data set by select partial area on face plane that comprise of 1) 3D image acquisition and normal Line computation. 2) Face plane computation. 3) Crossing point computation for divide face plane into 196 (14x14) partial region 4) Displacement Vector Set computation 5) Principle Component Analysis and 6) Expression recognition by Support Vector Machine. The accuracy rate is 71.2% from all of 392 facial data set. The advantage of this research is decreasing data of face plane that help system assesses more quickly and rise the recognition rate.</a:t>
            </a:r>
          </a:p>
        </p:txBody>
      </p:sp>
      <p:sp>
        <p:nvSpPr>
          <p:cNvPr id="66" name="Rounded Rectangle 65"/>
          <p:cNvSpPr/>
          <p:nvPr/>
        </p:nvSpPr>
        <p:spPr>
          <a:xfrm>
            <a:off x="1366828" y="37120263"/>
            <a:ext cx="13367811" cy="4536490"/>
          </a:xfrm>
          <a:prstGeom prst="roundRect">
            <a:avLst/>
          </a:prstGeom>
          <a:solidFill>
            <a:srgbClr val="FFFF66">
              <a:alpha val="75000"/>
            </a:srgbClr>
          </a:solidFill>
          <a:ln w="177800">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thaiDist"/>
            <a:endParaRPr lang="en-US" sz="4000" dirty="0">
              <a:latin typeface="Browallia New" panose="020B0604020202020204" pitchFamily="34" charset="-34"/>
              <a:cs typeface="Browallia New" panose="020B0604020202020204" pitchFamily="34" charset="-34"/>
            </a:endParaRPr>
          </a:p>
        </p:txBody>
      </p:sp>
      <p:pic>
        <p:nvPicPr>
          <p:cNvPr id="67" name="Picture 15"/>
          <p:cNvPicPr>
            <a:picLocks noChangeAspect="1" noChangeArrowheads="1"/>
          </p:cNvPicPr>
          <p:nvPr/>
        </p:nvPicPr>
        <p:blipFill>
          <a:blip r:embed="rId21">
            <a:extLst>
              <a:ext uri="{28A0092B-C50C-407E-A947-70E740481C1C}">
                <a14:useLocalDpi xmlns:a14="http://schemas.microsoft.com/office/drawing/2010/main" val="0"/>
              </a:ext>
            </a:extLst>
          </a:blip>
          <a:stretch>
            <a:fillRect/>
          </a:stretch>
        </p:blipFill>
        <p:spPr bwMode="auto">
          <a:xfrm>
            <a:off x="2148113" y="37370565"/>
            <a:ext cx="2112457" cy="2846044"/>
          </a:xfrm>
          <a:prstGeom prst="rect">
            <a:avLst/>
          </a:prstGeom>
          <a:noFill/>
        </p:spPr>
      </p:pic>
      <p:pic>
        <p:nvPicPr>
          <p:cNvPr id="68" name="Picture 17"/>
          <p:cNvPicPr>
            <a:picLocks noChangeAspect="1" noChangeArrowheads="1"/>
          </p:cNvPicPr>
          <p:nvPr/>
        </p:nvPicPr>
        <p:blipFill>
          <a:blip r:embed="rId22">
            <a:extLst>
              <a:ext uri="{28A0092B-C50C-407E-A947-70E740481C1C}">
                <a14:useLocalDpi xmlns:a14="http://schemas.microsoft.com/office/drawing/2010/main" val="0"/>
              </a:ext>
            </a:extLst>
          </a:blip>
          <a:stretch>
            <a:fillRect/>
          </a:stretch>
        </p:blipFill>
        <p:spPr bwMode="auto">
          <a:xfrm>
            <a:off x="4908989" y="37370564"/>
            <a:ext cx="2112458" cy="2846044"/>
          </a:xfrm>
          <a:prstGeom prst="rect">
            <a:avLst/>
          </a:prstGeom>
          <a:noFill/>
        </p:spPr>
      </p:pic>
      <p:pic>
        <p:nvPicPr>
          <p:cNvPr id="70" name="Picture 19"/>
          <p:cNvPicPr>
            <a:picLocks noChangeAspect="1" noChangeArrowheads="1"/>
          </p:cNvPicPr>
          <p:nvPr/>
        </p:nvPicPr>
        <p:blipFill>
          <a:blip r:embed="rId23">
            <a:extLst>
              <a:ext uri="{28A0092B-C50C-407E-A947-70E740481C1C}">
                <a14:useLocalDpi xmlns:a14="http://schemas.microsoft.com/office/drawing/2010/main" val="0"/>
              </a:ext>
            </a:extLst>
          </a:blip>
          <a:stretch>
            <a:fillRect/>
          </a:stretch>
        </p:blipFill>
        <p:spPr bwMode="auto">
          <a:xfrm>
            <a:off x="7692309" y="37370562"/>
            <a:ext cx="2112458" cy="2846045"/>
          </a:xfrm>
          <a:prstGeom prst="rect">
            <a:avLst/>
          </a:prstGeom>
          <a:noFill/>
        </p:spPr>
      </p:pic>
      <p:sp>
        <p:nvSpPr>
          <p:cNvPr id="75" name="TextBox 74"/>
          <p:cNvSpPr txBox="1"/>
          <p:nvPr/>
        </p:nvSpPr>
        <p:spPr>
          <a:xfrm>
            <a:off x="2157053" y="40216607"/>
            <a:ext cx="2108138" cy="1323439"/>
          </a:xfrm>
          <a:prstGeom prst="rect">
            <a:avLst/>
          </a:prstGeom>
          <a:noFill/>
        </p:spPr>
        <p:txBody>
          <a:bodyPr wrap="square" rtlCol="0">
            <a:spAutoFit/>
          </a:bodyPr>
          <a:lstStyle/>
          <a:p>
            <a:pPr algn="ctr"/>
            <a:r>
              <a:rPr lang="en-US" sz="4000" dirty="0" smtClean="0">
                <a:latin typeface="Browallia New" panose="020B0604020202020204" pitchFamily="34" charset="-34"/>
                <a:cs typeface="Browallia New" panose="020B0604020202020204" pitchFamily="34" charset="-34"/>
              </a:rPr>
              <a:t>Miss </a:t>
            </a:r>
            <a:r>
              <a:rPr lang="en-US" sz="4000" dirty="0" err="1" smtClean="0">
                <a:latin typeface="Browallia New" panose="020B0604020202020204" pitchFamily="34" charset="-34"/>
                <a:cs typeface="Browallia New" panose="020B0604020202020204" pitchFamily="34" charset="-34"/>
              </a:rPr>
              <a:t>Sopa</a:t>
            </a:r>
            <a:r>
              <a:rPr lang="en-US" sz="4000" dirty="0">
                <a:latin typeface="Browallia New" panose="020B0604020202020204" pitchFamily="34" charset="-34"/>
                <a:cs typeface="Browallia New" panose="020B0604020202020204" pitchFamily="34" charset="-34"/>
              </a:rPr>
              <a:t/>
            </a:r>
            <a:br>
              <a:rPr lang="en-US" sz="4000" dirty="0">
                <a:latin typeface="Browallia New" panose="020B0604020202020204" pitchFamily="34" charset="-34"/>
                <a:cs typeface="Browallia New" panose="020B0604020202020204" pitchFamily="34" charset="-34"/>
              </a:rPr>
            </a:br>
            <a:r>
              <a:rPr lang="en-US" sz="4000" dirty="0" err="1" smtClean="0">
                <a:latin typeface="Browallia New" panose="020B0604020202020204" pitchFamily="34" charset="-34"/>
                <a:cs typeface="Browallia New" panose="020B0604020202020204" pitchFamily="34" charset="-34"/>
              </a:rPr>
              <a:t>Potikanya</a:t>
            </a:r>
            <a:endParaRPr lang="th-TH" sz="4000" dirty="0">
              <a:latin typeface="Browallia New" panose="020B0604020202020204" pitchFamily="34" charset="-34"/>
              <a:cs typeface="Browallia New" panose="020B0604020202020204" pitchFamily="34" charset="-34"/>
            </a:endParaRPr>
          </a:p>
        </p:txBody>
      </p:sp>
      <p:sp>
        <p:nvSpPr>
          <p:cNvPr id="83" name="TextBox 82"/>
          <p:cNvSpPr txBox="1"/>
          <p:nvPr/>
        </p:nvSpPr>
        <p:spPr>
          <a:xfrm>
            <a:off x="4387239" y="40246239"/>
            <a:ext cx="3155958" cy="1323439"/>
          </a:xfrm>
          <a:prstGeom prst="rect">
            <a:avLst/>
          </a:prstGeom>
          <a:noFill/>
        </p:spPr>
        <p:txBody>
          <a:bodyPr wrap="square" rtlCol="0">
            <a:spAutoFit/>
          </a:bodyPr>
          <a:lstStyle/>
          <a:p>
            <a:pPr algn="ctr"/>
            <a:r>
              <a:rPr lang="en-US" sz="4000" dirty="0" smtClean="0">
                <a:latin typeface="Browallia New" panose="020B0604020202020204" pitchFamily="34" charset="-34"/>
                <a:cs typeface="Browallia New" panose="020B0604020202020204" pitchFamily="34" charset="-34"/>
              </a:rPr>
              <a:t>Miss </a:t>
            </a:r>
            <a:r>
              <a:rPr lang="en-US" sz="4000" dirty="0" err="1" smtClean="0">
                <a:latin typeface="Browallia New" panose="020B0604020202020204" pitchFamily="34" charset="-34"/>
                <a:cs typeface="Browallia New" panose="020B0604020202020204" pitchFamily="34" charset="-34"/>
              </a:rPr>
              <a:t>Tanissorn</a:t>
            </a:r>
            <a:r>
              <a:rPr lang="en-US" sz="4000" dirty="0" smtClean="0">
                <a:latin typeface="Browallia New" panose="020B0604020202020204" pitchFamily="34" charset="-34"/>
                <a:cs typeface="Browallia New" panose="020B0604020202020204" pitchFamily="34" charset="-34"/>
              </a:rPr>
              <a:t> </a:t>
            </a:r>
          </a:p>
          <a:p>
            <a:pPr algn="ctr"/>
            <a:r>
              <a:rPr lang="en-US" sz="4000" dirty="0" err="1" smtClean="0">
                <a:latin typeface="Browallia New" panose="020B0604020202020204" pitchFamily="34" charset="-34"/>
                <a:cs typeface="Browallia New" panose="020B0604020202020204" pitchFamily="34" charset="-34"/>
              </a:rPr>
              <a:t>Lertpithaksoonthorn</a:t>
            </a:r>
            <a:endParaRPr lang="en-US" sz="4000" dirty="0" smtClean="0">
              <a:latin typeface="Browallia New" panose="020B0604020202020204" pitchFamily="34" charset="-34"/>
              <a:cs typeface="Browallia New" panose="020B0604020202020204" pitchFamily="34" charset="-34"/>
            </a:endParaRPr>
          </a:p>
        </p:txBody>
      </p:sp>
      <p:sp>
        <p:nvSpPr>
          <p:cNvPr id="84" name="TextBox 83"/>
          <p:cNvSpPr txBox="1"/>
          <p:nvPr/>
        </p:nvSpPr>
        <p:spPr>
          <a:xfrm>
            <a:off x="7692308" y="40216607"/>
            <a:ext cx="2112459" cy="1323439"/>
          </a:xfrm>
          <a:prstGeom prst="rect">
            <a:avLst/>
          </a:prstGeom>
          <a:noFill/>
        </p:spPr>
        <p:txBody>
          <a:bodyPr wrap="square" rtlCol="0">
            <a:spAutoFit/>
          </a:bodyPr>
          <a:lstStyle/>
          <a:p>
            <a:pPr algn="ctr"/>
            <a:r>
              <a:rPr lang="en-US" sz="4000" dirty="0" smtClean="0">
                <a:latin typeface="Browallia New" panose="020B0604020202020204" pitchFamily="34" charset="-34"/>
                <a:cs typeface="Browallia New" panose="020B0604020202020204" pitchFamily="34" charset="-34"/>
              </a:rPr>
              <a:t>Mr. </a:t>
            </a:r>
            <a:r>
              <a:rPr lang="en-US" sz="4000" dirty="0" err="1" smtClean="0">
                <a:latin typeface="Browallia New" panose="020B0604020202020204" pitchFamily="34" charset="-34"/>
                <a:cs typeface="Browallia New" panose="020B0604020202020204" pitchFamily="34" charset="-34"/>
              </a:rPr>
              <a:t>Aslam</a:t>
            </a:r>
            <a:r>
              <a:rPr lang="en-US" sz="4000" dirty="0" smtClean="0">
                <a:latin typeface="Browallia New" panose="020B0604020202020204" pitchFamily="34" charset="-34"/>
                <a:cs typeface="Browallia New" panose="020B0604020202020204" pitchFamily="34" charset="-34"/>
              </a:rPr>
              <a:t> </a:t>
            </a:r>
          </a:p>
          <a:p>
            <a:pPr algn="ctr"/>
            <a:r>
              <a:rPr lang="en-US" sz="4000" dirty="0" err="1" smtClean="0">
                <a:latin typeface="Browallia New" panose="020B0604020202020204" pitchFamily="34" charset="-34"/>
                <a:cs typeface="Browallia New" panose="020B0604020202020204" pitchFamily="34" charset="-34"/>
              </a:rPr>
              <a:t>Meechai</a:t>
            </a:r>
            <a:endParaRPr lang="th-TH" sz="4000" dirty="0">
              <a:latin typeface="Browallia New" panose="020B0604020202020204" pitchFamily="34" charset="-34"/>
              <a:cs typeface="Browallia New" panose="020B0604020202020204" pitchFamily="34" charset="-34"/>
            </a:endParaRPr>
          </a:p>
        </p:txBody>
      </p:sp>
      <p:sp>
        <p:nvSpPr>
          <p:cNvPr id="85" name="TextBox 84"/>
          <p:cNvSpPr txBox="1"/>
          <p:nvPr/>
        </p:nvSpPr>
        <p:spPr>
          <a:xfrm>
            <a:off x="10191637" y="38096571"/>
            <a:ext cx="4360032" cy="1938992"/>
          </a:xfrm>
          <a:prstGeom prst="rect">
            <a:avLst/>
          </a:prstGeom>
          <a:noFill/>
        </p:spPr>
        <p:txBody>
          <a:bodyPr wrap="square" rtlCol="0">
            <a:spAutoFit/>
          </a:bodyPr>
          <a:lstStyle/>
          <a:p>
            <a:r>
              <a:rPr lang="en-US" sz="4800" b="1" u="sng" dirty="0" smtClean="0">
                <a:latin typeface="Browallia New" panose="020B0604020202020204" pitchFamily="34" charset="-34"/>
                <a:cs typeface="Browallia New" panose="020B0604020202020204" pitchFamily="34" charset="-34"/>
              </a:rPr>
              <a:t>Advisor </a:t>
            </a:r>
          </a:p>
          <a:p>
            <a:r>
              <a:rPr lang="en-US" sz="3600" dirty="0" smtClean="0">
                <a:latin typeface="Browallia New" panose="020B0604020202020204" pitchFamily="34" charset="-34"/>
                <a:cs typeface="Browallia New" panose="020B0604020202020204" pitchFamily="34" charset="-34"/>
              </a:rPr>
              <a:t>Assistant Professor  </a:t>
            </a:r>
          </a:p>
          <a:p>
            <a:r>
              <a:rPr lang="en-US" sz="3600" dirty="0" smtClean="0">
                <a:latin typeface="Browallia New" panose="020B0604020202020204" pitchFamily="34" charset="-34"/>
                <a:cs typeface="Browallia New" panose="020B0604020202020204" pitchFamily="34" charset="-34"/>
              </a:rPr>
              <a:t>Dr. </a:t>
            </a:r>
            <a:r>
              <a:rPr lang="en-US" sz="3600" dirty="0" err="1" smtClean="0">
                <a:latin typeface="Browallia New" panose="020B0604020202020204" pitchFamily="34" charset="-34"/>
                <a:cs typeface="Browallia New" panose="020B0604020202020204" pitchFamily="34" charset="-34"/>
              </a:rPr>
              <a:t>Theekapun</a:t>
            </a:r>
            <a:r>
              <a:rPr lang="en-US" sz="3600" dirty="0" smtClean="0">
                <a:latin typeface="Browallia New" panose="020B0604020202020204" pitchFamily="34" charset="-34"/>
                <a:cs typeface="Browallia New" panose="020B0604020202020204" pitchFamily="34" charset="-34"/>
              </a:rPr>
              <a:t>  </a:t>
            </a:r>
            <a:r>
              <a:rPr lang="en-US" sz="3600" dirty="0" err="1" smtClean="0">
                <a:latin typeface="Browallia New" panose="020B0604020202020204" pitchFamily="34" charset="-34"/>
                <a:cs typeface="Browallia New" panose="020B0604020202020204" pitchFamily="34" charset="-34"/>
              </a:rPr>
              <a:t>Charoenpong</a:t>
            </a:r>
            <a:endParaRPr lang="th-TH" sz="3600" dirty="0">
              <a:latin typeface="Browallia New" panose="020B0604020202020204" pitchFamily="34" charset="-34"/>
              <a:cs typeface="Browallia New" panose="020B0604020202020204" pitchFamily="34" charset="-34"/>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803</TotalTime>
  <Words>640</Words>
  <Application>Microsoft Office PowerPoint</Application>
  <PresentationFormat>Custom</PresentationFormat>
  <Paragraphs>55</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Angsana New</vt:lpstr>
      <vt:lpstr>Arial</vt:lpstr>
      <vt:lpstr>Browallia New</vt:lpstr>
      <vt:lpstr>Calibri</vt:lpstr>
      <vt:lpstr>Cordia New</vt:lpstr>
      <vt:lpstr>Office Theme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WINXP</dc:creator>
  <cp:lastModifiedBy>Aiolia</cp:lastModifiedBy>
  <cp:revision>55</cp:revision>
  <dcterms:created xsi:type="dcterms:W3CDTF">2015-01-27T13:50:11Z</dcterms:created>
  <dcterms:modified xsi:type="dcterms:W3CDTF">2015-04-23T15:24:34Z</dcterms:modified>
</cp:coreProperties>
</file>

<file path=docProps/thumbnail.jpeg>
</file>